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4b598ef6d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8071ebca14a4d"/>
  </p:sldMasterIdLst>
  <p:sldIdLst>
    <p:sldId xmlns:r="http://schemas.openxmlformats.org/officeDocument/2006/relationships" id="256" r:id="R26ad820dd0b54cd3"/>
    <p:sldId xmlns:r="http://schemas.openxmlformats.org/officeDocument/2006/relationships" id="257" r:id="R8fec559ddeb242e3"/>
    <p:sldId xmlns:r="http://schemas.openxmlformats.org/officeDocument/2006/relationships" id="258" r:id="R5e20469072c24fea"/>
    <p:sldId xmlns:r="http://schemas.openxmlformats.org/officeDocument/2006/relationships" id="259" r:id="Rb31069c42b094c11"/>
    <p:sldId xmlns:r="http://schemas.openxmlformats.org/officeDocument/2006/relationships" id="260" r:id="R8fe741723d844f8d"/>
    <p:sldId xmlns:r="http://schemas.openxmlformats.org/officeDocument/2006/relationships" id="261" r:id="Rffa950d729924f8b"/>
    <p:sldId xmlns:r="http://schemas.openxmlformats.org/officeDocument/2006/relationships" id="262" r:id="R12e9a0198bef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8071ebca14a4d" /><Relationship Type="http://schemas.openxmlformats.org/officeDocument/2006/relationships/slide" Target="/ppt/slides/slide1.xml" Id="R26ad820dd0b54cd3" /><Relationship Type="http://schemas.openxmlformats.org/officeDocument/2006/relationships/slide" Target="/ppt/slides/slide2.xml" Id="R8fec559ddeb242e3" /><Relationship Type="http://schemas.openxmlformats.org/officeDocument/2006/relationships/slide" Target="/ppt/slides/slide3.xml" Id="R5e20469072c24fea" /><Relationship Type="http://schemas.openxmlformats.org/officeDocument/2006/relationships/slide" Target="/ppt/slides/slide4.xml" Id="Rb31069c42b094c11" /><Relationship Type="http://schemas.openxmlformats.org/officeDocument/2006/relationships/slide" Target="/ppt/slides/slide5.xml" Id="R8fe741723d844f8d" /><Relationship Type="http://schemas.openxmlformats.org/officeDocument/2006/relationships/slide" Target="/ppt/slides/slide6.xml" Id="Rffa950d729924f8b" /><Relationship Type="http://schemas.openxmlformats.org/officeDocument/2006/relationships/slide" Target="/ppt/slides/slide7.xml" Id="R12e9a0198bef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051686c03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efd22304c47da" /><Relationship Type="http://schemas.openxmlformats.org/officeDocument/2006/relationships/theme" Target="/ppt/slideMasters/theme/theme1.xml" Id="R0295f4cfd43b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efd22304c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14c30679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92b991f4b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1fa49f974d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495813a8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b99129376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594755450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a1f200927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