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2167cd83c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3ddecaf5040da"/>
  </p:sldMasterIdLst>
  <p:sldIdLst>
    <p:sldId xmlns:r="http://schemas.openxmlformats.org/officeDocument/2006/relationships" id="256" r:id="R5b8089e84cfb408b"/>
    <p:sldId xmlns:r="http://schemas.openxmlformats.org/officeDocument/2006/relationships" id="257" r:id="Rc13d2f4bbe1f4dce"/>
    <p:sldId xmlns:r="http://schemas.openxmlformats.org/officeDocument/2006/relationships" id="258" r:id="Rff4bbb9407714402"/>
    <p:sldId xmlns:r="http://schemas.openxmlformats.org/officeDocument/2006/relationships" id="259" r:id="Rec2c80e420ab47e0"/>
    <p:sldId xmlns:r="http://schemas.openxmlformats.org/officeDocument/2006/relationships" id="260" r:id="R25e7334e51c74896"/>
    <p:sldId xmlns:r="http://schemas.openxmlformats.org/officeDocument/2006/relationships" id="261" r:id="R6277e3c6a4064646"/>
    <p:sldId xmlns:r="http://schemas.openxmlformats.org/officeDocument/2006/relationships" id="262" r:id="R60b80676e01848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3ddecaf5040da" /><Relationship Type="http://schemas.openxmlformats.org/officeDocument/2006/relationships/slide" Target="/ppt/slides/slide1.xml" Id="R5b8089e84cfb408b" /><Relationship Type="http://schemas.openxmlformats.org/officeDocument/2006/relationships/slide" Target="/ppt/slides/slide2.xml" Id="Rc13d2f4bbe1f4dce" /><Relationship Type="http://schemas.openxmlformats.org/officeDocument/2006/relationships/slide" Target="/ppt/slides/slide3.xml" Id="Rff4bbb9407714402" /><Relationship Type="http://schemas.openxmlformats.org/officeDocument/2006/relationships/slide" Target="/ppt/slides/slide4.xml" Id="Rec2c80e420ab47e0" /><Relationship Type="http://schemas.openxmlformats.org/officeDocument/2006/relationships/slide" Target="/ppt/slides/slide5.xml" Id="R25e7334e51c74896" /><Relationship Type="http://schemas.openxmlformats.org/officeDocument/2006/relationships/slide" Target="/ppt/slides/slide6.xml" Id="R6277e3c6a4064646" /><Relationship Type="http://schemas.openxmlformats.org/officeDocument/2006/relationships/slide" Target="/ppt/slides/slide7.xml" Id="R60b80676e01848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b495ef354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da8968d749b3" /><Relationship Type="http://schemas.openxmlformats.org/officeDocument/2006/relationships/theme" Target="/ppt/slideMasters/theme/theme1.xml" Id="Ra1f9668d123c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0fda8968d7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31166d0b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a7f77c113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ec375234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a26c799e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4aca1a8d8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10a307e449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12c6fd7734f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