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cba194704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aa594cabe4d79"/>
  </p:sldMasterIdLst>
  <p:sldIdLst>
    <p:sldId xmlns:r="http://schemas.openxmlformats.org/officeDocument/2006/relationships" id="256" r:id="R8a602e53be4548e0"/>
    <p:sldId xmlns:r="http://schemas.openxmlformats.org/officeDocument/2006/relationships" id="257" r:id="Rc6f1d02306144d99"/>
    <p:sldId xmlns:r="http://schemas.openxmlformats.org/officeDocument/2006/relationships" id="258" r:id="R12ac87b20e4d4528"/>
    <p:sldId xmlns:r="http://schemas.openxmlformats.org/officeDocument/2006/relationships" id="259" r:id="Rfa3e64905619423b"/>
    <p:sldId xmlns:r="http://schemas.openxmlformats.org/officeDocument/2006/relationships" id="260" r:id="Rdf9122c17ef047a7"/>
    <p:sldId xmlns:r="http://schemas.openxmlformats.org/officeDocument/2006/relationships" id="261" r:id="R808bf53f92f546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aa594cabe4d79" /><Relationship Type="http://schemas.openxmlformats.org/officeDocument/2006/relationships/slide" Target="/ppt/slides/slide1.xml" Id="R8a602e53be4548e0" /><Relationship Type="http://schemas.openxmlformats.org/officeDocument/2006/relationships/slide" Target="/ppt/slides/slide2.xml" Id="Rc6f1d02306144d99" /><Relationship Type="http://schemas.openxmlformats.org/officeDocument/2006/relationships/slide" Target="/ppt/slides/slide3.xml" Id="R12ac87b20e4d4528" /><Relationship Type="http://schemas.openxmlformats.org/officeDocument/2006/relationships/slide" Target="/ppt/slides/slide4.xml" Id="Rfa3e64905619423b" /><Relationship Type="http://schemas.openxmlformats.org/officeDocument/2006/relationships/slide" Target="/ppt/slides/slide5.xml" Id="Rdf9122c17ef047a7" /><Relationship Type="http://schemas.openxmlformats.org/officeDocument/2006/relationships/slide" Target="/ppt/slides/slide6.xml" Id="R808bf53f92f546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6dc03672f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f3dea4674210" /><Relationship Type="http://schemas.openxmlformats.org/officeDocument/2006/relationships/theme" Target="/ppt/slideMasters/theme/theme1.xml" Id="R91da14df8f87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7f3dea467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397757bd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d95bfe1f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c67bba25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a991b902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9b31cda1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219d36ef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 FRØ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 FRØ AS</a:t>
            </a:r>
          </a:p>
        </p:txBody>
      </p:sp>
    </p:spTree>
  </p:cSld>
  <p:clrMapOvr>
    <a:masterClrMapping xmlns:a="http://schemas.openxmlformats.org/drawingml/2006/main"/>
  </p:clrMapOvr>
</p:sld>
</file>