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1513de99a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2286b9dc6466b"/>
  </p:sldMasterIdLst>
  <p:sldIdLst>
    <p:sldId xmlns:r="http://schemas.openxmlformats.org/officeDocument/2006/relationships" id="256" r:id="Rae74564810514e90"/>
    <p:sldId xmlns:r="http://schemas.openxmlformats.org/officeDocument/2006/relationships" id="257" r:id="Rd4a8e8f9e0c149af"/>
    <p:sldId xmlns:r="http://schemas.openxmlformats.org/officeDocument/2006/relationships" id="258" r:id="R990564c4db33418b"/>
    <p:sldId xmlns:r="http://schemas.openxmlformats.org/officeDocument/2006/relationships" id="259" r:id="Re563708df17e43ec"/>
    <p:sldId xmlns:r="http://schemas.openxmlformats.org/officeDocument/2006/relationships" id="260" r:id="Rd77830a6fe7c485b"/>
    <p:sldId xmlns:r="http://schemas.openxmlformats.org/officeDocument/2006/relationships" id="261" r:id="R086c922eed5e470c"/>
    <p:sldId xmlns:r="http://schemas.openxmlformats.org/officeDocument/2006/relationships" id="262" r:id="Rcb5027d130bb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2286b9dc6466b" /><Relationship Type="http://schemas.openxmlformats.org/officeDocument/2006/relationships/slide" Target="/ppt/slides/slide1.xml" Id="Rae74564810514e90" /><Relationship Type="http://schemas.openxmlformats.org/officeDocument/2006/relationships/slide" Target="/ppt/slides/slide2.xml" Id="Rd4a8e8f9e0c149af" /><Relationship Type="http://schemas.openxmlformats.org/officeDocument/2006/relationships/slide" Target="/ppt/slides/slide3.xml" Id="R990564c4db33418b" /><Relationship Type="http://schemas.openxmlformats.org/officeDocument/2006/relationships/slide" Target="/ppt/slides/slide4.xml" Id="Re563708df17e43ec" /><Relationship Type="http://schemas.openxmlformats.org/officeDocument/2006/relationships/slide" Target="/ppt/slides/slide5.xml" Id="Rd77830a6fe7c485b" /><Relationship Type="http://schemas.openxmlformats.org/officeDocument/2006/relationships/slide" Target="/ppt/slides/slide6.xml" Id="R086c922eed5e470c" /><Relationship Type="http://schemas.openxmlformats.org/officeDocument/2006/relationships/slide" Target="/ppt/slides/slide7.xml" Id="Rcb5027d130bb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ac0b0b727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500248a7d489f" /><Relationship Type="http://schemas.openxmlformats.org/officeDocument/2006/relationships/theme" Target="/ppt/slideMasters/theme/theme1.xml" Id="Rc649e6913d36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500248a7d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3023fefd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f3dc58cb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f2832924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884b48a2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744cdfa1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b0064bfc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e9ad7064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