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fb6cb05d8f47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7cb81fdd414f6f"/>
  </p:sldMasterIdLst>
  <p:sldIdLst>
    <p:sldId xmlns:r="http://schemas.openxmlformats.org/officeDocument/2006/relationships" id="256" r:id="R4d7c6aab0aed4c48"/>
    <p:sldId xmlns:r="http://schemas.openxmlformats.org/officeDocument/2006/relationships" id="257" r:id="R07a2b388ded34fef"/>
    <p:sldId xmlns:r="http://schemas.openxmlformats.org/officeDocument/2006/relationships" id="258" r:id="Rb8d9c97ecec2484e"/>
    <p:sldId xmlns:r="http://schemas.openxmlformats.org/officeDocument/2006/relationships" id="259" r:id="R991a167ddc8b41d0"/>
    <p:sldId xmlns:r="http://schemas.openxmlformats.org/officeDocument/2006/relationships" id="260" r:id="R328d9855b6af4abb"/>
    <p:sldId xmlns:r="http://schemas.openxmlformats.org/officeDocument/2006/relationships" id="261" r:id="Re8b79cd284094fc2"/>
    <p:sldId xmlns:r="http://schemas.openxmlformats.org/officeDocument/2006/relationships" id="262" r:id="Rc9aebb7e929947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cb81fdd414f6f" /><Relationship Type="http://schemas.openxmlformats.org/officeDocument/2006/relationships/slide" Target="/ppt/slides/slide1.xml" Id="R4d7c6aab0aed4c48" /><Relationship Type="http://schemas.openxmlformats.org/officeDocument/2006/relationships/slide" Target="/ppt/slides/slide2.xml" Id="R07a2b388ded34fef" /><Relationship Type="http://schemas.openxmlformats.org/officeDocument/2006/relationships/slide" Target="/ppt/slides/slide3.xml" Id="Rb8d9c97ecec2484e" /><Relationship Type="http://schemas.openxmlformats.org/officeDocument/2006/relationships/slide" Target="/ppt/slides/slide4.xml" Id="R991a167ddc8b41d0" /><Relationship Type="http://schemas.openxmlformats.org/officeDocument/2006/relationships/slide" Target="/ppt/slides/slide5.xml" Id="R328d9855b6af4abb" /><Relationship Type="http://schemas.openxmlformats.org/officeDocument/2006/relationships/slide" Target="/ppt/slides/slide6.xml" Id="Re8b79cd284094fc2" /><Relationship Type="http://schemas.openxmlformats.org/officeDocument/2006/relationships/slide" Target="/ppt/slides/slide7.xml" Id="Rc9aebb7e929947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3ce9bd92e3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5fcb3acb741ee" /><Relationship Type="http://schemas.openxmlformats.org/officeDocument/2006/relationships/theme" Target="/ppt/slideMasters/theme/theme1.xml" Id="R85baaeb5af5f44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95fcb3acb741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91255ffff4a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1e0ead43c49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82537bd0c4c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1cb080aef49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a2f1804564a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a34a055fc4b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db3a0c43e41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