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d29807c1fd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a7691ad284acf"/>
  </p:sldMasterIdLst>
  <p:sldIdLst>
    <p:sldId xmlns:r="http://schemas.openxmlformats.org/officeDocument/2006/relationships" id="256" r:id="Rf9b1f44d27334150"/>
    <p:sldId xmlns:r="http://schemas.openxmlformats.org/officeDocument/2006/relationships" id="257" r:id="R6fa844eaa3c841f3"/>
    <p:sldId xmlns:r="http://schemas.openxmlformats.org/officeDocument/2006/relationships" id="258" r:id="Rc2638af0924341ce"/>
    <p:sldId xmlns:r="http://schemas.openxmlformats.org/officeDocument/2006/relationships" id="259" r:id="R4ae3fe6fae1743f8"/>
    <p:sldId xmlns:r="http://schemas.openxmlformats.org/officeDocument/2006/relationships" id="260" r:id="Rff81720b278c47b2"/>
    <p:sldId xmlns:r="http://schemas.openxmlformats.org/officeDocument/2006/relationships" id="261" r:id="Ra1ffe2b2692247da"/>
    <p:sldId xmlns:r="http://schemas.openxmlformats.org/officeDocument/2006/relationships" id="262" r:id="R92d9522782b7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a7691ad284acf" /><Relationship Type="http://schemas.openxmlformats.org/officeDocument/2006/relationships/slide" Target="/ppt/slides/slide1.xml" Id="Rf9b1f44d27334150" /><Relationship Type="http://schemas.openxmlformats.org/officeDocument/2006/relationships/slide" Target="/ppt/slides/slide2.xml" Id="R6fa844eaa3c841f3" /><Relationship Type="http://schemas.openxmlformats.org/officeDocument/2006/relationships/slide" Target="/ppt/slides/slide3.xml" Id="Rc2638af0924341ce" /><Relationship Type="http://schemas.openxmlformats.org/officeDocument/2006/relationships/slide" Target="/ppt/slides/slide4.xml" Id="R4ae3fe6fae1743f8" /><Relationship Type="http://schemas.openxmlformats.org/officeDocument/2006/relationships/slide" Target="/ppt/slides/slide5.xml" Id="Rff81720b278c47b2" /><Relationship Type="http://schemas.openxmlformats.org/officeDocument/2006/relationships/slide" Target="/ppt/slides/slide6.xml" Id="Ra1ffe2b2692247da" /><Relationship Type="http://schemas.openxmlformats.org/officeDocument/2006/relationships/slide" Target="/ppt/slides/slide7.xml" Id="R92d9522782b7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67b32376a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cfa6bc13146aa" /><Relationship Type="http://schemas.openxmlformats.org/officeDocument/2006/relationships/theme" Target="/ppt/slideMasters/theme/theme1.xml" Id="R5aee6bfd7e5344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cfa6bc131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8efb7dd06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6eaf35053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b02bbe11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12609968045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23e50645d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ee436a1e941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da22dae6a4e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