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3a990d0d0044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20be687dc54b8c"/>
  </p:sldMasterIdLst>
  <p:sldIdLst>
    <p:sldId xmlns:r="http://schemas.openxmlformats.org/officeDocument/2006/relationships" id="256" r:id="Rc0c6d2892f694e10"/>
    <p:sldId xmlns:r="http://schemas.openxmlformats.org/officeDocument/2006/relationships" id="257" r:id="Ra20e451e775444f3"/>
    <p:sldId xmlns:r="http://schemas.openxmlformats.org/officeDocument/2006/relationships" id="258" r:id="R6059bf464e4c43b9"/>
    <p:sldId xmlns:r="http://schemas.openxmlformats.org/officeDocument/2006/relationships" id="259" r:id="R007738e0112c4820"/>
    <p:sldId xmlns:r="http://schemas.openxmlformats.org/officeDocument/2006/relationships" id="260" r:id="Rf9d992cebb4d4b87"/>
    <p:sldId xmlns:r="http://schemas.openxmlformats.org/officeDocument/2006/relationships" id="261" r:id="R7ac260e3f0264b72"/>
    <p:sldId xmlns:r="http://schemas.openxmlformats.org/officeDocument/2006/relationships" id="262" r:id="Rd8773d932ba34b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0be687dc54b8c" /><Relationship Type="http://schemas.openxmlformats.org/officeDocument/2006/relationships/slide" Target="/ppt/slides/slide1.xml" Id="Rc0c6d2892f694e10" /><Relationship Type="http://schemas.openxmlformats.org/officeDocument/2006/relationships/slide" Target="/ppt/slides/slide2.xml" Id="Ra20e451e775444f3" /><Relationship Type="http://schemas.openxmlformats.org/officeDocument/2006/relationships/slide" Target="/ppt/slides/slide3.xml" Id="R6059bf464e4c43b9" /><Relationship Type="http://schemas.openxmlformats.org/officeDocument/2006/relationships/slide" Target="/ppt/slides/slide4.xml" Id="R007738e0112c4820" /><Relationship Type="http://schemas.openxmlformats.org/officeDocument/2006/relationships/slide" Target="/ppt/slides/slide5.xml" Id="Rf9d992cebb4d4b87" /><Relationship Type="http://schemas.openxmlformats.org/officeDocument/2006/relationships/slide" Target="/ppt/slides/slide6.xml" Id="R7ac260e3f0264b72" /><Relationship Type="http://schemas.openxmlformats.org/officeDocument/2006/relationships/slide" Target="/ppt/slides/slide7.xml" Id="Rd8773d932ba34b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be4c662bb43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6b815e3d6424b" /><Relationship Type="http://schemas.openxmlformats.org/officeDocument/2006/relationships/theme" Target="/ppt/slideMasters/theme/theme1.xml" Id="Rff9c46a098f8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a6b815e3d642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64277e08e4a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3974e685840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67470ed714f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a8ccc8bb0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22f80186145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cb8e974b04e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8f0d7c1e045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OBA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TROND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Spelhaugen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5147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919 948 310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