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2f6025b8e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b2856560f46df"/>
  </p:sldMasterIdLst>
  <p:sldIdLst>
    <p:sldId xmlns:r="http://schemas.openxmlformats.org/officeDocument/2006/relationships" id="256" r:id="Rfa718f1e30bb49a8"/>
    <p:sldId xmlns:r="http://schemas.openxmlformats.org/officeDocument/2006/relationships" id="257" r:id="R72a9c94adb184fdb"/>
    <p:sldId xmlns:r="http://schemas.openxmlformats.org/officeDocument/2006/relationships" id="258" r:id="R29b2d4f93d5e491f"/>
    <p:sldId xmlns:r="http://schemas.openxmlformats.org/officeDocument/2006/relationships" id="259" r:id="R0134399517e244f9"/>
    <p:sldId xmlns:r="http://schemas.openxmlformats.org/officeDocument/2006/relationships" id="260" r:id="R6534c301a6c04e14"/>
    <p:sldId xmlns:r="http://schemas.openxmlformats.org/officeDocument/2006/relationships" id="261" r:id="Re9566e4c25bd47cf"/>
    <p:sldId xmlns:r="http://schemas.openxmlformats.org/officeDocument/2006/relationships" id="262" r:id="Rddc5cb98cbff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b2856560f46df" /><Relationship Type="http://schemas.openxmlformats.org/officeDocument/2006/relationships/slide" Target="/ppt/slides/slide1.xml" Id="Rfa718f1e30bb49a8" /><Relationship Type="http://schemas.openxmlformats.org/officeDocument/2006/relationships/slide" Target="/ppt/slides/slide2.xml" Id="R72a9c94adb184fdb" /><Relationship Type="http://schemas.openxmlformats.org/officeDocument/2006/relationships/slide" Target="/ppt/slides/slide3.xml" Id="R29b2d4f93d5e491f" /><Relationship Type="http://schemas.openxmlformats.org/officeDocument/2006/relationships/slide" Target="/ppt/slides/slide4.xml" Id="R0134399517e244f9" /><Relationship Type="http://schemas.openxmlformats.org/officeDocument/2006/relationships/slide" Target="/ppt/slides/slide5.xml" Id="R6534c301a6c04e14" /><Relationship Type="http://schemas.openxmlformats.org/officeDocument/2006/relationships/slide" Target="/ppt/slides/slide6.xml" Id="Re9566e4c25bd47cf" /><Relationship Type="http://schemas.openxmlformats.org/officeDocument/2006/relationships/slide" Target="/ppt/slides/slide7.xml" Id="Rddc5cb98cbff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2607a84be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4fc8e0764baa" /><Relationship Type="http://schemas.openxmlformats.org/officeDocument/2006/relationships/theme" Target="/ppt/slideMasters/theme/theme1.xml" Id="R8201d923bb41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44fc8e07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599c8345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94ed8554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ea69a1dc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427b41b0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4063aa2b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abf889ca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6ec1917b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