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1401e33cc4e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910e277094798"/>
  </p:sldMasterIdLst>
  <p:sldIdLst>
    <p:sldId xmlns:r="http://schemas.openxmlformats.org/officeDocument/2006/relationships" id="256" r:id="R90866a70094347c2"/>
    <p:sldId xmlns:r="http://schemas.openxmlformats.org/officeDocument/2006/relationships" id="257" r:id="Ra93affc2e47d4256"/>
    <p:sldId xmlns:r="http://schemas.openxmlformats.org/officeDocument/2006/relationships" id="258" r:id="R8e7e13f0aa2f4634"/>
    <p:sldId xmlns:r="http://schemas.openxmlformats.org/officeDocument/2006/relationships" id="259" r:id="R0ac20ecf326f4a72"/>
    <p:sldId xmlns:r="http://schemas.openxmlformats.org/officeDocument/2006/relationships" id="260" r:id="R2281dbe6020e40d7"/>
    <p:sldId xmlns:r="http://schemas.openxmlformats.org/officeDocument/2006/relationships" id="261" r:id="Rbd74f92eba174d47"/>
    <p:sldId xmlns:r="http://schemas.openxmlformats.org/officeDocument/2006/relationships" id="262" r:id="Rf5ba438e5ca2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910e277094798" /><Relationship Type="http://schemas.openxmlformats.org/officeDocument/2006/relationships/slide" Target="/ppt/slides/slide1.xml" Id="R90866a70094347c2" /><Relationship Type="http://schemas.openxmlformats.org/officeDocument/2006/relationships/slide" Target="/ppt/slides/slide2.xml" Id="Ra93affc2e47d4256" /><Relationship Type="http://schemas.openxmlformats.org/officeDocument/2006/relationships/slide" Target="/ppt/slides/slide3.xml" Id="R8e7e13f0aa2f4634" /><Relationship Type="http://schemas.openxmlformats.org/officeDocument/2006/relationships/slide" Target="/ppt/slides/slide4.xml" Id="R0ac20ecf326f4a72" /><Relationship Type="http://schemas.openxmlformats.org/officeDocument/2006/relationships/slide" Target="/ppt/slides/slide5.xml" Id="R2281dbe6020e40d7" /><Relationship Type="http://schemas.openxmlformats.org/officeDocument/2006/relationships/slide" Target="/ppt/slides/slide6.xml" Id="Rbd74f92eba174d47" /><Relationship Type="http://schemas.openxmlformats.org/officeDocument/2006/relationships/slide" Target="/ppt/slides/slide7.xml" Id="Rf5ba438e5ca2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95ecc1001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3144f1e1e4036" /><Relationship Type="http://schemas.openxmlformats.org/officeDocument/2006/relationships/theme" Target="/ppt/slideMasters/theme/theme1.xml" Id="R7b0c5c298bac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3144f1e1e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fe06a4f4f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f224135be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3ce2ae5e0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73b0ea97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2a547f86c45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d4a908d96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5f90c88a5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6C 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6C 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SMELHUS ROAR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SMELHUS ROAR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Merkurveien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