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b4f66776b47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3d260dbf14279"/>
  </p:sldMasterIdLst>
  <p:sldIdLst>
    <p:sldId xmlns:r="http://schemas.openxmlformats.org/officeDocument/2006/relationships" id="256" r:id="Rbe66fabe678543ff"/>
    <p:sldId xmlns:r="http://schemas.openxmlformats.org/officeDocument/2006/relationships" id="257" r:id="R57de99cafe1c49f2"/>
    <p:sldId xmlns:r="http://schemas.openxmlformats.org/officeDocument/2006/relationships" id="258" r:id="R942883b03aca4e47"/>
    <p:sldId xmlns:r="http://schemas.openxmlformats.org/officeDocument/2006/relationships" id="259" r:id="R15a9ddc978b44e6c"/>
    <p:sldId xmlns:r="http://schemas.openxmlformats.org/officeDocument/2006/relationships" id="260" r:id="Ref11313a91d940f0"/>
    <p:sldId xmlns:r="http://schemas.openxmlformats.org/officeDocument/2006/relationships" id="261" r:id="Rb71de5e51b8d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3d260dbf14279" /><Relationship Type="http://schemas.openxmlformats.org/officeDocument/2006/relationships/slide" Target="/ppt/slides/slide1.xml" Id="Rbe66fabe678543ff" /><Relationship Type="http://schemas.openxmlformats.org/officeDocument/2006/relationships/slide" Target="/ppt/slides/slide2.xml" Id="R57de99cafe1c49f2" /><Relationship Type="http://schemas.openxmlformats.org/officeDocument/2006/relationships/slide" Target="/ppt/slides/slide3.xml" Id="R942883b03aca4e47" /><Relationship Type="http://schemas.openxmlformats.org/officeDocument/2006/relationships/slide" Target="/ppt/slides/slide4.xml" Id="R15a9ddc978b44e6c" /><Relationship Type="http://schemas.openxmlformats.org/officeDocument/2006/relationships/slide" Target="/ppt/slides/slide5.xml" Id="Ref11313a91d940f0" /><Relationship Type="http://schemas.openxmlformats.org/officeDocument/2006/relationships/slide" Target="/ppt/slides/slide6.xml" Id="Rb71de5e51b8d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548612f98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1e675d1374889" /><Relationship Type="http://schemas.openxmlformats.org/officeDocument/2006/relationships/theme" Target="/ppt/slideMasters/theme/theme1.xml" Id="Rf539d376a60c4d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1e675d13748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31931649143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4a4977b9348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c89d7f1d344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e7eec469b48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5aa08e6d6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9694214fe47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FREDENSBORG 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 11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−28 464 957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40 355 518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114 929 428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Strandvei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919 997 613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11 AS</a:t>
            </a:r>
          </a:p>
        </p:txBody>
      </p:sp>
    </p:spTree>
  </p:cSld>
  <p:clrMapOvr>
    <a:masterClrMapping xmlns:a="http://schemas.openxmlformats.org/drawingml/2006/main"/>
  </p:clrMapOvr>
</p:sld>
</file>