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526ad5e1ba40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741cf8c27e478e"/>
  </p:sldMasterIdLst>
  <p:sldIdLst>
    <p:sldId xmlns:r="http://schemas.openxmlformats.org/officeDocument/2006/relationships" id="256" r:id="R78b0d0bef8fb4b3f"/>
    <p:sldId xmlns:r="http://schemas.openxmlformats.org/officeDocument/2006/relationships" id="257" r:id="Rdb474517298d4971"/>
    <p:sldId xmlns:r="http://schemas.openxmlformats.org/officeDocument/2006/relationships" id="258" r:id="R4d73937cf29a4af5"/>
    <p:sldId xmlns:r="http://schemas.openxmlformats.org/officeDocument/2006/relationships" id="259" r:id="R26cbfa6cfed94be4"/>
    <p:sldId xmlns:r="http://schemas.openxmlformats.org/officeDocument/2006/relationships" id="260" r:id="Ree214fd1289e4326"/>
    <p:sldId xmlns:r="http://schemas.openxmlformats.org/officeDocument/2006/relationships" id="261" r:id="R6ab38f99437c40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741cf8c27e478e" /><Relationship Type="http://schemas.openxmlformats.org/officeDocument/2006/relationships/slide" Target="/ppt/slides/slide1.xml" Id="R78b0d0bef8fb4b3f" /><Relationship Type="http://schemas.openxmlformats.org/officeDocument/2006/relationships/slide" Target="/ppt/slides/slide2.xml" Id="Rdb474517298d4971" /><Relationship Type="http://schemas.openxmlformats.org/officeDocument/2006/relationships/slide" Target="/ppt/slides/slide3.xml" Id="R4d73937cf29a4af5" /><Relationship Type="http://schemas.openxmlformats.org/officeDocument/2006/relationships/slide" Target="/ppt/slides/slide4.xml" Id="R26cbfa6cfed94be4" /><Relationship Type="http://schemas.openxmlformats.org/officeDocument/2006/relationships/slide" Target="/ppt/slides/slide5.xml" Id="Ree214fd1289e4326" /><Relationship Type="http://schemas.openxmlformats.org/officeDocument/2006/relationships/slide" Target="/ppt/slides/slide6.xml" Id="R6ab38f99437c40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c9817e956e4b7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faa1c4cb104df8" /><Relationship Type="http://schemas.openxmlformats.org/officeDocument/2006/relationships/theme" Target="/ppt/slideMasters/theme/theme1.xml" Id="R741ed5a718f640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faa1c4cb104d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3bb12c8b144e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c8208868c047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78092ecc2d46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9778808b9a49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d2d48c06904a5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5e045c0db94e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LOFOTEN KONFEKSJON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KONFEKSJON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KONFEKSJON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KONFEKSJON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KONFEKSJON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KONFEKSJON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 E. Paulsens gate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8300 Svolvær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920 037 577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KONFEKSJON AS</a:t>
            </a:r>
          </a:p>
        </p:txBody>
      </p:sp>
    </p:spTree>
  </p:cSld>
  <p:clrMapOvr>
    <a:masterClrMapping xmlns:a="http://schemas.openxmlformats.org/drawingml/2006/main"/>
  </p:clrMapOvr>
</p:sld>
</file>