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4c8d711358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689a06408046da"/>
  </p:sldMasterIdLst>
  <p:sldIdLst>
    <p:sldId xmlns:r="http://schemas.openxmlformats.org/officeDocument/2006/relationships" id="256" r:id="R71d6fbbfd1334d1c"/>
    <p:sldId xmlns:r="http://schemas.openxmlformats.org/officeDocument/2006/relationships" id="257" r:id="R9d5e822b82624b11"/>
    <p:sldId xmlns:r="http://schemas.openxmlformats.org/officeDocument/2006/relationships" id="258" r:id="Re7264f2a30d941f1"/>
    <p:sldId xmlns:r="http://schemas.openxmlformats.org/officeDocument/2006/relationships" id="259" r:id="R4afb0668e4b74d7f"/>
    <p:sldId xmlns:r="http://schemas.openxmlformats.org/officeDocument/2006/relationships" id="260" r:id="R87f1999338e04c12"/>
    <p:sldId xmlns:r="http://schemas.openxmlformats.org/officeDocument/2006/relationships" id="261" r:id="Ra7832f3edf644bff"/>
    <p:sldId xmlns:r="http://schemas.openxmlformats.org/officeDocument/2006/relationships" id="262" r:id="R94b74f47ee124c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89a06408046da" /><Relationship Type="http://schemas.openxmlformats.org/officeDocument/2006/relationships/slide" Target="/ppt/slides/slide1.xml" Id="R71d6fbbfd1334d1c" /><Relationship Type="http://schemas.openxmlformats.org/officeDocument/2006/relationships/slide" Target="/ppt/slides/slide2.xml" Id="R9d5e822b82624b11" /><Relationship Type="http://schemas.openxmlformats.org/officeDocument/2006/relationships/slide" Target="/ppt/slides/slide3.xml" Id="Re7264f2a30d941f1" /><Relationship Type="http://schemas.openxmlformats.org/officeDocument/2006/relationships/slide" Target="/ppt/slides/slide4.xml" Id="R4afb0668e4b74d7f" /><Relationship Type="http://schemas.openxmlformats.org/officeDocument/2006/relationships/slide" Target="/ppt/slides/slide5.xml" Id="R87f1999338e04c12" /><Relationship Type="http://schemas.openxmlformats.org/officeDocument/2006/relationships/slide" Target="/ppt/slides/slide6.xml" Id="Ra7832f3edf644bff" /><Relationship Type="http://schemas.openxmlformats.org/officeDocument/2006/relationships/slide" Target="/ppt/slides/slide7.xml" Id="R94b74f47ee124c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5cfdd6026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c5ed8e6574f41" /><Relationship Type="http://schemas.openxmlformats.org/officeDocument/2006/relationships/theme" Target="/ppt/slideMasters/theme/theme1.xml" Id="R5b018e3473cc4d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c5ed8e657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5a98795e74d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fe8d62f71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3abf2882e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05295510a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1e1db230c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37db26ef243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1e20f868547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