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881311088d48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508d02af25461b"/>
  </p:sldMasterIdLst>
  <p:sldIdLst>
    <p:sldId xmlns:r="http://schemas.openxmlformats.org/officeDocument/2006/relationships" id="256" r:id="R11aebe5bc749448f"/>
    <p:sldId xmlns:r="http://schemas.openxmlformats.org/officeDocument/2006/relationships" id="257" r:id="R1f3ad6ea1a934482"/>
    <p:sldId xmlns:r="http://schemas.openxmlformats.org/officeDocument/2006/relationships" id="258" r:id="R17f908fe981e4843"/>
    <p:sldId xmlns:r="http://schemas.openxmlformats.org/officeDocument/2006/relationships" id="259" r:id="R49159995c5d1464d"/>
    <p:sldId xmlns:r="http://schemas.openxmlformats.org/officeDocument/2006/relationships" id="260" r:id="R8411a6caf6da4551"/>
    <p:sldId xmlns:r="http://schemas.openxmlformats.org/officeDocument/2006/relationships" id="261" r:id="Rb15fdbf46f66490f"/>
    <p:sldId xmlns:r="http://schemas.openxmlformats.org/officeDocument/2006/relationships" id="262" r:id="R2c454bb7740345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508d02af25461b" /><Relationship Type="http://schemas.openxmlformats.org/officeDocument/2006/relationships/slide" Target="/ppt/slides/slide1.xml" Id="R11aebe5bc749448f" /><Relationship Type="http://schemas.openxmlformats.org/officeDocument/2006/relationships/slide" Target="/ppt/slides/slide2.xml" Id="R1f3ad6ea1a934482" /><Relationship Type="http://schemas.openxmlformats.org/officeDocument/2006/relationships/slide" Target="/ppt/slides/slide3.xml" Id="R17f908fe981e4843" /><Relationship Type="http://schemas.openxmlformats.org/officeDocument/2006/relationships/slide" Target="/ppt/slides/slide4.xml" Id="R49159995c5d1464d" /><Relationship Type="http://schemas.openxmlformats.org/officeDocument/2006/relationships/slide" Target="/ppt/slides/slide5.xml" Id="R8411a6caf6da4551" /><Relationship Type="http://schemas.openxmlformats.org/officeDocument/2006/relationships/slide" Target="/ppt/slides/slide6.xml" Id="Rb15fdbf46f66490f" /><Relationship Type="http://schemas.openxmlformats.org/officeDocument/2006/relationships/slide" Target="/ppt/slides/slide7.xml" Id="R2c454bb7740345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d4f65e595d48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bad8961b84664" /><Relationship Type="http://schemas.openxmlformats.org/officeDocument/2006/relationships/theme" Target="/ppt/slideMasters/theme/theme1.xml" Id="R55be0f404ccb4f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9bad8961b846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dc453c29540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43bc218424b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a67cc6b604e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31de283bd4b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17821dd704c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1f96faf8a46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3e3ef9e8349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LOFOTEN KONFEKSJON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KONFEKSJON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LOFOTEN KONFEKSJON AS ble etablert [år] og holder til i Svolvær.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KONFEKSJON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KONFEKSJON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KONFEKSJON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438 222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160 946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127 961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231 641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1 100 160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KONFEKSJON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KILVÆR JØRN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EILERTSEN TONE KILVÆR  –  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KILVÆR HARALD HAGBART  –  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KILVÆR STIAN  –  8,3 %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KONFEKSJON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 E. Paulsens gate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8300 Svolvær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920 037 577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KONFEKSJON AS</a:t>
            </a:r>
          </a:p>
        </p:txBody>
      </p:sp>
    </p:spTree>
  </p:cSld>
  <p:clrMapOvr>
    <a:masterClrMapping xmlns:a="http://schemas.openxmlformats.org/drawingml/2006/main"/>
  </p:clrMapOvr>
</p:sld>
</file>