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1a737f7c3d4d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5c70f85ca7481f"/>
  </p:sldMasterIdLst>
  <p:sldIdLst>
    <p:sldId xmlns:r="http://schemas.openxmlformats.org/officeDocument/2006/relationships" id="256" r:id="Rb7973a01c221416b"/>
    <p:sldId xmlns:r="http://schemas.openxmlformats.org/officeDocument/2006/relationships" id="257" r:id="R16a4c084fb7b47a3"/>
    <p:sldId xmlns:r="http://schemas.openxmlformats.org/officeDocument/2006/relationships" id="258" r:id="Rdb4974a41bc14d15"/>
    <p:sldId xmlns:r="http://schemas.openxmlformats.org/officeDocument/2006/relationships" id="259" r:id="Rb89558a2a1f54725"/>
    <p:sldId xmlns:r="http://schemas.openxmlformats.org/officeDocument/2006/relationships" id="260" r:id="Ra3741cd7553243e9"/>
    <p:sldId xmlns:r="http://schemas.openxmlformats.org/officeDocument/2006/relationships" id="261" r:id="Rb8d8704012924f07"/>
    <p:sldId xmlns:r="http://schemas.openxmlformats.org/officeDocument/2006/relationships" id="262" r:id="Rd4bc3c9023ac42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5c70f85ca7481f" /><Relationship Type="http://schemas.openxmlformats.org/officeDocument/2006/relationships/slide" Target="/ppt/slides/slide1.xml" Id="Rb7973a01c221416b" /><Relationship Type="http://schemas.openxmlformats.org/officeDocument/2006/relationships/slide" Target="/ppt/slides/slide2.xml" Id="R16a4c084fb7b47a3" /><Relationship Type="http://schemas.openxmlformats.org/officeDocument/2006/relationships/slide" Target="/ppt/slides/slide3.xml" Id="Rdb4974a41bc14d15" /><Relationship Type="http://schemas.openxmlformats.org/officeDocument/2006/relationships/slide" Target="/ppt/slides/slide4.xml" Id="Rb89558a2a1f54725" /><Relationship Type="http://schemas.openxmlformats.org/officeDocument/2006/relationships/slide" Target="/ppt/slides/slide5.xml" Id="Ra3741cd7553243e9" /><Relationship Type="http://schemas.openxmlformats.org/officeDocument/2006/relationships/slide" Target="/ppt/slides/slide6.xml" Id="Rb8d8704012924f07" /><Relationship Type="http://schemas.openxmlformats.org/officeDocument/2006/relationships/slide" Target="/ppt/slides/slide7.xml" Id="Rd4bc3c9023ac42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ea6dc342245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cdf060ac24e14" /><Relationship Type="http://schemas.openxmlformats.org/officeDocument/2006/relationships/theme" Target="/ppt/slideMasters/theme/theme1.xml" Id="R776587b4b6664b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9cdf060ac24e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19fd157554b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0b60036e24c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d5c1e062141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eec7b05e941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fb234f66a4b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8e5ef797d4d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bd43eb8eb41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MITO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MITO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4 624 656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−4 654 665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3 135 976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157 263 894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247 928 830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GJERPE HOLDING AS  –  95,8 %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MITHASSEL  –  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Tåsenveien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920 121 349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