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9916091553e491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62ff23066ec4008"/>
  </p:sldMasterIdLst>
  <p:sldIdLst>
    <p:sldId xmlns:r="http://schemas.openxmlformats.org/officeDocument/2006/relationships" id="256" r:id="R34008fcff2b24b29"/>
    <p:sldId xmlns:r="http://schemas.openxmlformats.org/officeDocument/2006/relationships" id="257" r:id="R73d3bc844d4749d0"/>
    <p:sldId xmlns:r="http://schemas.openxmlformats.org/officeDocument/2006/relationships" id="258" r:id="Rab08388e48a34aa3"/>
    <p:sldId xmlns:r="http://schemas.openxmlformats.org/officeDocument/2006/relationships" id="259" r:id="Rc92e8d197d454550"/>
    <p:sldId xmlns:r="http://schemas.openxmlformats.org/officeDocument/2006/relationships" id="260" r:id="Re8db4d3be794437e"/>
    <p:sldId xmlns:r="http://schemas.openxmlformats.org/officeDocument/2006/relationships" id="261" r:id="R92bf1b402b23488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62ff23066ec4008" /><Relationship Type="http://schemas.openxmlformats.org/officeDocument/2006/relationships/slide" Target="/ppt/slides/slide1.xml" Id="R34008fcff2b24b29" /><Relationship Type="http://schemas.openxmlformats.org/officeDocument/2006/relationships/slide" Target="/ppt/slides/slide2.xml" Id="R73d3bc844d4749d0" /><Relationship Type="http://schemas.openxmlformats.org/officeDocument/2006/relationships/slide" Target="/ppt/slides/slide3.xml" Id="Rab08388e48a34aa3" /><Relationship Type="http://schemas.openxmlformats.org/officeDocument/2006/relationships/slide" Target="/ppt/slides/slide4.xml" Id="Rc92e8d197d454550" /><Relationship Type="http://schemas.openxmlformats.org/officeDocument/2006/relationships/slide" Target="/ppt/slides/slide5.xml" Id="Re8db4d3be794437e" /><Relationship Type="http://schemas.openxmlformats.org/officeDocument/2006/relationships/slide" Target="/ppt/slides/slide6.xml" Id="R92bf1b402b23488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acde90f260448f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28e5732b9b4428" /><Relationship Type="http://schemas.openxmlformats.org/officeDocument/2006/relationships/theme" Target="/ppt/slideMasters/theme/theme1.xml" Id="R78be750998f14a7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e28e5732b9b442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3da2f4484f43c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9b82ceaf404d2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ee623894ce45f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ed65623ca24a8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1cb7d0c9fe4db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5ca9966fe04b4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BJØRN KROKEN FAMILIESELSKAP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 KROKEN FAMILIESELSKAP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 KROKEN FAMILIESELSKAP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 KROKEN FAMILIESELSKAP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 KROKEN FAMILIESELSKAP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 KROKEN FAMILIESELSKAP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Øran Øst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6300 Åndalsnes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920 146 708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 KROKEN FAMILIESELSKAP AS</a:t>
            </a:r>
          </a:p>
        </p:txBody>
      </p:sp>
    </p:spTree>
  </p:cSld>
  <p:clrMapOvr>
    <a:masterClrMapping xmlns:a="http://schemas.openxmlformats.org/drawingml/2006/main"/>
  </p:clrMapOvr>
</p:sld>
</file>