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fa03f1e9e174e5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4c2a1ecc9bc4365"/>
  </p:sldMasterIdLst>
  <p:sldIdLst>
    <p:sldId xmlns:r="http://schemas.openxmlformats.org/officeDocument/2006/relationships" id="256" r:id="R7be8f90bed414bbf"/>
    <p:sldId xmlns:r="http://schemas.openxmlformats.org/officeDocument/2006/relationships" id="257" r:id="R5463fd8eb94645cb"/>
    <p:sldId xmlns:r="http://schemas.openxmlformats.org/officeDocument/2006/relationships" id="258" r:id="R1990c66dd26d4e04"/>
    <p:sldId xmlns:r="http://schemas.openxmlformats.org/officeDocument/2006/relationships" id="259" r:id="R32863e8ebb0e49c0"/>
    <p:sldId xmlns:r="http://schemas.openxmlformats.org/officeDocument/2006/relationships" id="260" r:id="R2a9064892efe4c3b"/>
    <p:sldId xmlns:r="http://schemas.openxmlformats.org/officeDocument/2006/relationships" id="261" r:id="Rcf85a2f0086b47a5"/>
    <p:sldId xmlns:r="http://schemas.openxmlformats.org/officeDocument/2006/relationships" id="262" r:id="R794047459e0541e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4c2a1ecc9bc4365" /><Relationship Type="http://schemas.openxmlformats.org/officeDocument/2006/relationships/slide" Target="/ppt/slides/slide1.xml" Id="R7be8f90bed414bbf" /><Relationship Type="http://schemas.openxmlformats.org/officeDocument/2006/relationships/slide" Target="/ppt/slides/slide2.xml" Id="R5463fd8eb94645cb" /><Relationship Type="http://schemas.openxmlformats.org/officeDocument/2006/relationships/slide" Target="/ppt/slides/slide3.xml" Id="R1990c66dd26d4e04" /><Relationship Type="http://schemas.openxmlformats.org/officeDocument/2006/relationships/slide" Target="/ppt/slides/slide4.xml" Id="R32863e8ebb0e49c0" /><Relationship Type="http://schemas.openxmlformats.org/officeDocument/2006/relationships/slide" Target="/ppt/slides/slide5.xml" Id="R2a9064892efe4c3b" /><Relationship Type="http://schemas.openxmlformats.org/officeDocument/2006/relationships/slide" Target="/ppt/slides/slide6.xml" Id="Rcf85a2f0086b47a5" /><Relationship Type="http://schemas.openxmlformats.org/officeDocument/2006/relationships/slide" Target="/ppt/slides/slide7.xml" Id="R794047459e0541e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0ab9761f059476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3825c97a96449d" /><Relationship Type="http://schemas.openxmlformats.org/officeDocument/2006/relationships/theme" Target="/ppt/slideMasters/theme/theme1.xml" Id="R0165d7a33831458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13825c97a96449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8cc7aff4f2476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44a10f82f14a2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5c2f5e1b644da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6c21c1c47a4b9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e177d7e1654c1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08fea42cb440b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5a168adf3f47e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BJØRN KROKEN FAMILIESELSKAP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 KROKEN FAMILIESELSKAP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BJØRN KROKEN FAMILIESELSKAP AS ble etablert [år] og holder til i Åndalsnes.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 KROKEN FAMILIESELSKAP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 KROKEN FAMILIESELSKAP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 KROKEN FAMILIESELSKAP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−14 614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−14 614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46 932 669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47 844 541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 KROKEN FAMILIESELSKAP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KROKEN BJØRN  –  35,6 %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KROKEN ARVE  –  26,9 %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KROKEN STEINAR  –  26,9 %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KROKEN BJØRN  –  10,6 %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 KROKEN FAMILIESELSKAP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Øran Øst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6300 Åndalsnes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920 146 708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 KROKEN FAMILIESELSKAP AS</a:t>
            </a:r>
          </a:p>
        </p:txBody>
      </p:sp>
    </p:spTree>
  </p:cSld>
  <p:clrMapOvr>
    <a:masterClrMapping xmlns:a="http://schemas.openxmlformats.org/drawingml/2006/main"/>
  </p:clrMapOvr>
</p:sld>
</file>