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540cf3da2447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b2af618fa14774"/>
  </p:sldMasterIdLst>
  <p:sldIdLst>
    <p:sldId xmlns:r="http://schemas.openxmlformats.org/officeDocument/2006/relationships" id="256" r:id="Ra13b9f4ea3b54393"/>
    <p:sldId xmlns:r="http://schemas.openxmlformats.org/officeDocument/2006/relationships" id="257" r:id="Rc89fc910141443e9"/>
    <p:sldId xmlns:r="http://schemas.openxmlformats.org/officeDocument/2006/relationships" id="258" r:id="Rf6a93f025a664774"/>
    <p:sldId xmlns:r="http://schemas.openxmlformats.org/officeDocument/2006/relationships" id="259" r:id="R0a95219a090c4dc9"/>
    <p:sldId xmlns:r="http://schemas.openxmlformats.org/officeDocument/2006/relationships" id="260" r:id="R079181b5f4d24c0c"/>
    <p:sldId xmlns:r="http://schemas.openxmlformats.org/officeDocument/2006/relationships" id="261" r:id="Rbc267dcfdb944087"/>
    <p:sldId xmlns:r="http://schemas.openxmlformats.org/officeDocument/2006/relationships" id="262" r:id="R3652708ab29a47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2af618fa14774" /><Relationship Type="http://schemas.openxmlformats.org/officeDocument/2006/relationships/slide" Target="/ppt/slides/slide1.xml" Id="Ra13b9f4ea3b54393" /><Relationship Type="http://schemas.openxmlformats.org/officeDocument/2006/relationships/slide" Target="/ppt/slides/slide2.xml" Id="Rc89fc910141443e9" /><Relationship Type="http://schemas.openxmlformats.org/officeDocument/2006/relationships/slide" Target="/ppt/slides/slide3.xml" Id="Rf6a93f025a664774" /><Relationship Type="http://schemas.openxmlformats.org/officeDocument/2006/relationships/slide" Target="/ppt/slides/slide4.xml" Id="R0a95219a090c4dc9" /><Relationship Type="http://schemas.openxmlformats.org/officeDocument/2006/relationships/slide" Target="/ppt/slides/slide5.xml" Id="R079181b5f4d24c0c" /><Relationship Type="http://schemas.openxmlformats.org/officeDocument/2006/relationships/slide" Target="/ppt/slides/slide6.xml" Id="Rbc267dcfdb944087" /><Relationship Type="http://schemas.openxmlformats.org/officeDocument/2006/relationships/slide" Target="/ppt/slides/slide7.xml" Id="R3652708ab29a47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bae0a5a064c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17987f99749e8" /><Relationship Type="http://schemas.openxmlformats.org/officeDocument/2006/relationships/theme" Target="/ppt/slideMasters/theme/theme1.xml" Id="Rd1decb76914a4c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017987f99749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457c4254645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30b1650d344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846abec7d46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595a4489c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3ec5e5d8a41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a744e33d343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bd3e19d544e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