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96c23dce9943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d899112a8f45a7"/>
  </p:sldMasterIdLst>
  <p:sldIdLst>
    <p:sldId xmlns:r="http://schemas.openxmlformats.org/officeDocument/2006/relationships" id="256" r:id="R79357a4635274f2c"/>
    <p:sldId xmlns:r="http://schemas.openxmlformats.org/officeDocument/2006/relationships" id="257" r:id="R2e8c7b198fdc419e"/>
    <p:sldId xmlns:r="http://schemas.openxmlformats.org/officeDocument/2006/relationships" id="258" r:id="Re810173043a24465"/>
    <p:sldId xmlns:r="http://schemas.openxmlformats.org/officeDocument/2006/relationships" id="259" r:id="Rb9ca6d33b071401e"/>
    <p:sldId xmlns:r="http://schemas.openxmlformats.org/officeDocument/2006/relationships" id="260" r:id="R1b84adb18bbc41d7"/>
    <p:sldId xmlns:r="http://schemas.openxmlformats.org/officeDocument/2006/relationships" id="261" r:id="R88f291f9d8fc4c18"/>
    <p:sldId xmlns:r="http://schemas.openxmlformats.org/officeDocument/2006/relationships" id="262" r:id="R7d004d8e14734c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d899112a8f45a7" /><Relationship Type="http://schemas.openxmlformats.org/officeDocument/2006/relationships/slide" Target="/ppt/slides/slide1.xml" Id="R79357a4635274f2c" /><Relationship Type="http://schemas.openxmlformats.org/officeDocument/2006/relationships/slide" Target="/ppt/slides/slide2.xml" Id="R2e8c7b198fdc419e" /><Relationship Type="http://schemas.openxmlformats.org/officeDocument/2006/relationships/slide" Target="/ppt/slides/slide3.xml" Id="Re810173043a24465" /><Relationship Type="http://schemas.openxmlformats.org/officeDocument/2006/relationships/slide" Target="/ppt/slides/slide4.xml" Id="Rb9ca6d33b071401e" /><Relationship Type="http://schemas.openxmlformats.org/officeDocument/2006/relationships/slide" Target="/ppt/slides/slide5.xml" Id="R1b84adb18bbc41d7" /><Relationship Type="http://schemas.openxmlformats.org/officeDocument/2006/relationships/slide" Target="/ppt/slides/slide6.xml" Id="R88f291f9d8fc4c18" /><Relationship Type="http://schemas.openxmlformats.org/officeDocument/2006/relationships/slide" Target="/ppt/slides/slide7.xml" Id="R7d004d8e14734c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43f3d7d7d84c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a307d551f4ca6" /><Relationship Type="http://schemas.openxmlformats.org/officeDocument/2006/relationships/theme" Target="/ppt/slideMasters/theme/theme1.xml" Id="R351bf5bbe75449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ba307d551f4c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0986d5d0444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15fb155db4c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1fc9434fc45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7cbd250cf45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a535228bb4d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760bdbba14f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c0017055241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GENS INVEST AS ble etablert [år] og holder til i Gjettum.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−287 554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14 061 973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167 156 932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177 281 137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GEIR NORMANN  –  25,3 %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ELINE FROHOLDT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NORA FROHOLDT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SONDRE NORMANN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ELINE FROHOLDT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NORA FROHOLDT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Bærumsveien 375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1346 Gjettum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920 158 021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