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1058c8749443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b07f9ae0674a41"/>
  </p:sldMasterIdLst>
  <p:sldIdLst>
    <p:sldId xmlns:r="http://schemas.openxmlformats.org/officeDocument/2006/relationships" id="256" r:id="R0eb0ed616c544e2b"/>
    <p:sldId xmlns:r="http://schemas.openxmlformats.org/officeDocument/2006/relationships" id="257" r:id="R34ef772bd6ee4735"/>
    <p:sldId xmlns:r="http://schemas.openxmlformats.org/officeDocument/2006/relationships" id="258" r:id="Rf639e0e3b52d4fb0"/>
    <p:sldId xmlns:r="http://schemas.openxmlformats.org/officeDocument/2006/relationships" id="259" r:id="R275734a289d4436a"/>
    <p:sldId xmlns:r="http://schemas.openxmlformats.org/officeDocument/2006/relationships" id="260" r:id="Rda12a4556ebc47ee"/>
    <p:sldId xmlns:r="http://schemas.openxmlformats.org/officeDocument/2006/relationships" id="261" r:id="R9171b01a1e544b21"/>
    <p:sldId xmlns:r="http://schemas.openxmlformats.org/officeDocument/2006/relationships" id="262" r:id="Rf073835f458d42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b07f9ae0674a41" /><Relationship Type="http://schemas.openxmlformats.org/officeDocument/2006/relationships/slide" Target="/ppt/slides/slide1.xml" Id="R0eb0ed616c544e2b" /><Relationship Type="http://schemas.openxmlformats.org/officeDocument/2006/relationships/slide" Target="/ppt/slides/slide2.xml" Id="R34ef772bd6ee4735" /><Relationship Type="http://schemas.openxmlformats.org/officeDocument/2006/relationships/slide" Target="/ppt/slides/slide3.xml" Id="Rf639e0e3b52d4fb0" /><Relationship Type="http://schemas.openxmlformats.org/officeDocument/2006/relationships/slide" Target="/ppt/slides/slide4.xml" Id="R275734a289d4436a" /><Relationship Type="http://schemas.openxmlformats.org/officeDocument/2006/relationships/slide" Target="/ppt/slides/slide5.xml" Id="Rda12a4556ebc47ee" /><Relationship Type="http://schemas.openxmlformats.org/officeDocument/2006/relationships/slide" Target="/ppt/slides/slide6.xml" Id="R9171b01a1e544b21" /><Relationship Type="http://schemas.openxmlformats.org/officeDocument/2006/relationships/slide" Target="/ppt/slides/slide7.xml" Id="Rf073835f458d42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0de0a3d7734b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c70dac10e4bbd" /><Relationship Type="http://schemas.openxmlformats.org/officeDocument/2006/relationships/theme" Target="/ppt/slideMasters/theme/theme1.xml" Id="R7ae14c941eb049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fc70dac10e4b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6510341fd4d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9048d534d45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e962456624b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19c13236f4f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658cf1b7049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1e1cb00be4e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869977f99540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V1 NORDIC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V1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V1 NORDIC AS ble etablert [år] og holder til i Drøbak.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V1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V1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V1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−63 247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−62 788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950 941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389 323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V1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INTENS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K&amp;D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V1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Øierudåsen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1449 Drøbak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920 178 413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V1 NORDIC AS</a:t>
            </a:r>
          </a:p>
        </p:txBody>
      </p:sp>
    </p:spTree>
  </p:cSld>
  <p:clrMapOvr>
    <a:masterClrMapping xmlns:a="http://schemas.openxmlformats.org/drawingml/2006/main"/>
  </p:clrMapOvr>
</p:sld>
</file>