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db297f707441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c6e4cbc93f410d"/>
  </p:sldMasterIdLst>
  <p:sldIdLst>
    <p:sldId xmlns:r="http://schemas.openxmlformats.org/officeDocument/2006/relationships" id="256" r:id="R46fca049b21c4c29"/>
    <p:sldId xmlns:r="http://schemas.openxmlformats.org/officeDocument/2006/relationships" id="257" r:id="R03bb32e6f3744395"/>
    <p:sldId xmlns:r="http://schemas.openxmlformats.org/officeDocument/2006/relationships" id="258" r:id="R64d8d3d0fca44346"/>
    <p:sldId xmlns:r="http://schemas.openxmlformats.org/officeDocument/2006/relationships" id="259" r:id="Rd9536937571f4696"/>
    <p:sldId xmlns:r="http://schemas.openxmlformats.org/officeDocument/2006/relationships" id="260" r:id="R35b97b5291d54fc8"/>
    <p:sldId xmlns:r="http://schemas.openxmlformats.org/officeDocument/2006/relationships" id="261" r:id="Rc834d60963104586"/>
    <p:sldId xmlns:r="http://schemas.openxmlformats.org/officeDocument/2006/relationships" id="262" r:id="R24be06a6276945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c6e4cbc93f410d" /><Relationship Type="http://schemas.openxmlformats.org/officeDocument/2006/relationships/slide" Target="/ppt/slides/slide1.xml" Id="R46fca049b21c4c29" /><Relationship Type="http://schemas.openxmlformats.org/officeDocument/2006/relationships/slide" Target="/ppt/slides/slide2.xml" Id="R03bb32e6f3744395" /><Relationship Type="http://schemas.openxmlformats.org/officeDocument/2006/relationships/slide" Target="/ppt/slides/slide3.xml" Id="R64d8d3d0fca44346" /><Relationship Type="http://schemas.openxmlformats.org/officeDocument/2006/relationships/slide" Target="/ppt/slides/slide4.xml" Id="Rd9536937571f4696" /><Relationship Type="http://schemas.openxmlformats.org/officeDocument/2006/relationships/slide" Target="/ppt/slides/slide5.xml" Id="R35b97b5291d54fc8" /><Relationship Type="http://schemas.openxmlformats.org/officeDocument/2006/relationships/slide" Target="/ppt/slides/slide6.xml" Id="Rc834d60963104586" /><Relationship Type="http://schemas.openxmlformats.org/officeDocument/2006/relationships/slide" Target="/ppt/slides/slide7.xml" Id="R24be06a6276945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f0ddba0c2a49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578a27d6b429e" /><Relationship Type="http://schemas.openxmlformats.org/officeDocument/2006/relationships/theme" Target="/ppt/slideMasters/theme/theme1.xml" Id="R7af9ed4a23b646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e578a27d6b429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932ce0ba840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34d425ca248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5858930ec44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4da0153b141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aab99f10040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6ad246e024c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a1c1360e343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PORTER SERVICE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PORTER SERVICE NORWAY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1 713 835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−182 987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KINN MARTIN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VIK-JOHNSEN MORTEN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Fabrikkgaten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920 238 513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PORTER SERVICE NORWAY AS</a:t>
            </a:r>
          </a:p>
        </p:txBody>
      </p:sp>
    </p:spTree>
  </p:cSld>
  <p:clrMapOvr>
    <a:masterClrMapping xmlns:a="http://schemas.openxmlformats.org/drawingml/2006/main"/>
  </p:clrMapOvr>
</p:sld>
</file>