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f73a038c54b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4e8529a64c4c4d"/>
  </p:sldMasterIdLst>
  <p:sldIdLst>
    <p:sldId xmlns:r="http://schemas.openxmlformats.org/officeDocument/2006/relationships" id="256" r:id="Re1dbf570cf87470b"/>
    <p:sldId xmlns:r="http://schemas.openxmlformats.org/officeDocument/2006/relationships" id="257" r:id="R4f6ace0a821047e4"/>
    <p:sldId xmlns:r="http://schemas.openxmlformats.org/officeDocument/2006/relationships" id="258" r:id="Rff85fa028db84014"/>
    <p:sldId xmlns:r="http://schemas.openxmlformats.org/officeDocument/2006/relationships" id="259" r:id="Rcc5fa95ff4eb44c5"/>
    <p:sldId xmlns:r="http://schemas.openxmlformats.org/officeDocument/2006/relationships" id="260" r:id="R4bb505b79ae74c58"/>
    <p:sldId xmlns:r="http://schemas.openxmlformats.org/officeDocument/2006/relationships" id="261" r:id="R78800746c984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e8529a64c4c4d" /><Relationship Type="http://schemas.openxmlformats.org/officeDocument/2006/relationships/slide" Target="/ppt/slides/slide1.xml" Id="Re1dbf570cf87470b" /><Relationship Type="http://schemas.openxmlformats.org/officeDocument/2006/relationships/slide" Target="/ppt/slides/slide2.xml" Id="R4f6ace0a821047e4" /><Relationship Type="http://schemas.openxmlformats.org/officeDocument/2006/relationships/slide" Target="/ppt/slides/slide3.xml" Id="Rff85fa028db84014" /><Relationship Type="http://schemas.openxmlformats.org/officeDocument/2006/relationships/slide" Target="/ppt/slides/slide4.xml" Id="Rcc5fa95ff4eb44c5" /><Relationship Type="http://schemas.openxmlformats.org/officeDocument/2006/relationships/slide" Target="/ppt/slides/slide5.xml" Id="R4bb505b79ae74c58" /><Relationship Type="http://schemas.openxmlformats.org/officeDocument/2006/relationships/slide" Target="/ppt/slides/slide6.xml" Id="R78800746c984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dc9d1163a4e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6bcb53e0744fe" /><Relationship Type="http://schemas.openxmlformats.org/officeDocument/2006/relationships/theme" Target="/ppt/slideMasters/theme/theme1.xml" Id="Rc112c9ffec36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e6bcb53e07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10a26c48b40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64aaae6144d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52c36ee7442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5ba927c91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e0692a00b4c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771c3c01f4c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