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f88b64af554b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02c0a72a09427a"/>
  </p:sldMasterIdLst>
  <p:sldIdLst>
    <p:sldId xmlns:r="http://schemas.openxmlformats.org/officeDocument/2006/relationships" id="256" r:id="Raf927da345df497b"/>
    <p:sldId xmlns:r="http://schemas.openxmlformats.org/officeDocument/2006/relationships" id="257" r:id="R596757b64b9b4ad9"/>
    <p:sldId xmlns:r="http://schemas.openxmlformats.org/officeDocument/2006/relationships" id="258" r:id="Rc8f7a3263c0d47b2"/>
    <p:sldId xmlns:r="http://schemas.openxmlformats.org/officeDocument/2006/relationships" id="259" r:id="Rfbf004db326e4d9e"/>
    <p:sldId xmlns:r="http://schemas.openxmlformats.org/officeDocument/2006/relationships" id="260" r:id="Rb880ebbd34fd4e01"/>
    <p:sldId xmlns:r="http://schemas.openxmlformats.org/officeDocument/2006/relationships" id="261" r:id="Rbc0ea22416934066"/>
    <p:sldId xmlns:r="http://schemas.openxmlformats.org/officeDocument/2006/relationships" id="262" r:id="R38637e21ccbd43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02c0a72a09427a" /><Relationship Type="http://schemas.openxmlformats.org/officeDocument/2006/relationships/slide" Target="/ppt/slides/slide1.xml" Id="Raf927da345df497b" /><Relationship Type="http://schemas.openxmlformats.org/officeDocument/2006/relationships/slide" Target="/ppt/slides/slide2.xml" Id="R596757b64b9b4ad9" /><Relationship Type="http://schemas.openxmlformats.org/officeDocument/2006/relationships/slide" Target="/ppt/slides/slide3.xml" Id="Rc8f7a3263c0d47b2" /><Relationship Type="http://schemas.openxmlformats.org/officeDocument/2006/relationships/slide" Target="/ppt/slides/slide4.xml" Id="Rfbf004db326e4d9e" /><Relationship Type="http://schemas.openxmlformats.org/officeDocument/2006/relationships/slide" Target="/ppt/slides/slide5.xml" Id="Rb880ebbd34fd4e01" /><Relationship Type="http://schemas.openxmlformats.org/officeDocument/2006/relationships/slide" Target="/ppt/slides/slide6.xml" Id="Rbc0ea22416934066" /><Relationship Type="http://schemas.openxmlformats.org/officeDocument/2006/relationships/slide" Target="/ppt/slides/slide7.xml" Id="R38637e21ccbd43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dbab54d4d64c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617d5f80c4439" /><Relationship Type="http://schemas.openxmlformats.org/officeDocument/2006/relationships/theme" Target="/ppt/slideMasters/theme/theme1.xml" Id="R0a1d56adaa694b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0617d5f80c44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bfb036cd44d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70ed62cd84a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6511967f14f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f53e482064c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33ac155b341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ffd88da344d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bb7a5b50b49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HILLESTAD-CONSULTING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HILLESTAD-CONSULTING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5 059 328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186 752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505 871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1 567 445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1 992 007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Granholtet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920 240 607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