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636ce1ae54d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0b852628fb4ab9"/>
  </p:sldMasterIdLst>
  <p:sldIdLst>
    <p:sldId xmlns:r="http://schemas.openxmlformats.org/officeDocument/2006/relationships" id="256" r:id="R5680fb0ed2e24484"/>
    <p:sldId xmlns:r="http://schemas.openxmlformats.org/officeDocument/2006/relationships" id="257" r:id="R29759303dc1f4b45"/>
    <p:sldId xmlns:r="http://schemas.openxmlformats.org/officeDocument/2006/relationships" id="258" r:id="R8860c9d554be4a81"/>
    <p:sldId xmlns:r="http://schemas.openxmlformats.org/officeDocument/2006/relationships" id="259" r:id="R538958c0e86a4c4a"/>
    <p:sldId xmlns:r="http://schemas.openxmlformats.org/officeDocument/2006/relationships" id="260" r:id="Rb99183ff2452415b"/>
    <p:sldId xmlns:r="http://schemas.openxmlformats.org/officeDocument/2006/relationships" id="261" r:id="R0c034aafb02a4bdc"/>
    <p:sldId xmlns:r="http://schemas.openxmlformats.org/officeDocument/2006/relationships" id="262" r:id="R002e4a6d812a4f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b852628fb4ab9" /><Relationship Type="http://schemas.openxmlformats.org/officeDocument/2006/relationships/slide" Target="/ppt/slides/slide1.xml" Id="R5680fb0ed2e24484" /><Relationship Type="http://schemas.openxmlformats.org/officeDocument/2006/relationships/slide" Target="/ppt/slides/slide2.xml" Id="R29759303dc1f4b45" /><Relationship Type="http://schemas.openxmlformats.org/officeDocument/2006/relationships/slide" Target="/ppt/slides/slide3.xml" Id="R8860c9d554be4a81" /><Relationship Type="http://schemas.openxmlformats.org/officeDocument/2006/relationships/slide" Target="/ppt/slides/slide4.xml" Id="R538958c0e86a4c4a" /><Relationship Type="http://schemas.openxmlformats.org/officeDocument/2006/relationships/slide" Target="/ppt/slides/slide5.xml" Id="Rb99183ff2452415b" /><Relationship Type="http://schemas.openxmlformats.org/officeDocument/2006/relationships/slide" Target="/ppt/slides/slide6.xml" Id="R0c034aafb02a4bdc" /><Relationship Type="http://schemas.openxmlformats.org/officeDocument/2006/relationships/slide" Target="/ppt/slides/slide7.xml" Id="R002e4a6d812a4f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16bff999b4c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ff0300659479e" /><Relationship Type="http://schemas.openxmlformats.org/officeDocument/2006/relationships/theme" Target="/ppt/slideMasters/theme/theme1.xml" Id="R3368d1b7b0b644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ff030065947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593e9497c49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b27e84f824c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e76bd61c140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734d1bf4644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ae53812294b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17223181946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b2401b8df4f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HJARTÅKER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