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62c058d612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d6db3bbfb4618"/>
  </p:sldMasterIdLst>
  <p:sldIdLst>
    <p:sldId xmlns:r="http://schemas.openxmlformats.org/officeDocument/2006/relationships" id="256" r:id="Rbae23269941f4498"/>
    <p:sldId xmlns:r="http://schemas.openxmlformats.org/officeDocument/2006/relationships" id="257" r:id="Rd7891723b6b14a75"/>
    <p:sldId xmlns:r="http://schemas.openxmlformats.org/officeDocument/2006/relationships" id="258" r:id="Re93965d563294b11"/>
    <p:sldId xmlns:r="http://schemas.openxmlformats.org/officeDocument/2006/relationships" id="259" r:id="Rd007b082a3434eba"/>
    <p:sldId xmlns:r="http://schemas.openxmlformats.org/officeDocument/2006/relationships" id="260" r:id="Red41d1c194dc4f4c"/>
    <p:sldId xmlns:r="http://schemas.openxmlformats.org/officeDocument/2006/relationships" id="261" r:id="R4f718073353a48f1"/>
    <p:sldId xmlns:r="http://schemas.openxmlformats.org/officeDocument/2006/relationships" id="262" r:id="Rc5ae4fcfe36d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d6db3bbfb4618" /><Relationship Type="http://schemas.openxmlformats.org/officeDocument/2006/relationships/slide" Target="/ppt/slides/slide1.xml" Id="Rbae23269941f4498" /><Relationship Type="http://schemas.openxmlformats.org/officeDocument/2006/relationships/slide" Target="/ppt/slides/slide2.xml" Id="Rd7891723b6b14a75" /><Relationship Type="http://schemas.openxmlformats.org/officeDocument/2006/relationships/slide" Target="/ppt/slides/slide3.xml" Id="Re93965d563294b11" /><Relationship Type="http://schemas.openxmlformats.org/officeDocument/2006/relationships/slide" Target="/ppt/slides/slide4.xml" Id="Rd007b082a3434eba" /><Relationship Type="http://schemas.openxmlformats.org/officeDocument/2006/relationships/slide" Target="/ppt/slides/slide5.xml" Id="Red41d1c194dc4f4c" /><Relationship Type="http://schemas.openxmlformats.org/officeDocument/2006/relationships/slide" Target="/ppt/slides/slide6.xml" Id="R4f718073353a48f1" /><Relationship Type="http://schemas.openxmlformats.org/officeDocument/2006/relationships/slide" Target="/ppt/slides/slide7.xml" Id="Rc5ae4fcfe36d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5515d3fb4e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92ee6588a4117" /><Relationship Type="http://schemas.openxmlformats.org/officeDocument/2006/relationships/theme" Target="/ppt/slideMasters/theme/theme1.xml" Id="R3b05ac76f2134b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492ee6588a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6ce55e6449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4a8006c68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1ee820861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5fdf52af24b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835b559047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b25087692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8a5c232f3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