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7ca24c8e4da4aa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780d823deb04fd1"/>
  </p:sldMasterIdLst>
  <p:sldIdLst>
    <p:sldId xmlns:r="http://schemas.openxmlformats.org/officeDocument/2006/relationships" id="256" r:id="Rf9086ff67b804d6e"/>
    <p:sldId xmlns:r="http://schemas.openxmlformats.org/officeDocument/2006/relationships" id="257" r:id="R2c88cb20f8374bfa"/>
    <p:sldId xmlns:r="http://schemas.openxmlformats.org/officeDocument/2006/relationships" id="258" r:id="Re1fa6b7e07c94b01"/>
    <p:sldId xmlns:r="http://schemas.openxmlformats.org/officeDocument/2006/relationships" id="259" r:id="R9f50dc6089634cd8"/>
    <p:sldId xmlns:r="http://schemas.openxmlformats.org/officeDocument/2006/relationships" id="260" r:id="Rfa81442a701f4a5e"/>
    <p:sldId xmlns:r="http://schemas.openxmlformats.org/officeDocument/2006/relationships" id="261" r:id="R9f819ce6b943427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80d823deb04fd1" /><Relationship Type="http://schemas.openxmlformats.org/officeDocument/2006/relationships/slide" Target="/ppt/slides/slide1.xml" Id="Rf9086ff67b804d6e" /><Relationship Type="http://schemas.openxmlformats.org/officeDocument/2006/relationships/slide" Target="/ppt/slides/slide2.xml" Id="R2c88cb20f8374bfa" /><Relationship Type="http://schemas.openxmlformats.org/officeDocument/2006/relationships/slide" Target="/ppt/slides/slide3.xml" Id="Re1fa6b7e07c94b01" /><Relationship Type="http://schemas.openxmlformats.org/officeDocument/2006/relationships/slide" Target="/ppt/slides/slide4.xml" Id="R9f50dc6089634cd8" /><Relationship Type="http://schemas.openxmlformats.org/officeDocument/2006/relationships/slide" Target="/ppt/slides/slide5.xml" Id="Rfa81442a701f4a5e" /><Relationship Type="http://schemas.openxmlformats.org/officeDocument/2006/relationships/slide" Target="/ppt/slides/slide6.xml" Id="R9f819ce6b943427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1e73deedab4d4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986c1b134e461f" /><Relationship Type="http://schemas.openxmlformats.org/officeDocument/2006/relationships/theme" Target="/ppt/slideMasters/theme/theme1.xml" Id="R8e8667135c0f4db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b986c1b134e461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a811352a92467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44e4c3be30419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8630a364bf4c6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f9366eb3ce425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21ca53b6a645c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90c7e51042483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LISTER BILUTLEIE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Helvik brygge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4560 Vanse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listerbilutleie@gmail.com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920 437 621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