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e7e756df04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b7facd5ef44a8"/>
  </p:sldMasterIdLst>
  <p:sldIdLst>
    <p:sldId xmlns:r="http://schemas.openxmlformats.org/officeDocument/2006/relationships" id="256" r:id="Rbd2e9978fe4b4b9b"/>
    <p:sldId xmlns:r="http://schemas.openxmlformats.org/officeDocument/2006/relationships" id="257" r:id="Rc9edfece4c234f0a"/>
    <p:sldId xmlns:r="http://schemas.openxmlformats.org/officeDocument/2006/relationships" id="258" r:id="R1244a497f6f441b7"/>
    <p:sldId xmlns:r="http://schemas.openxmlformats.org/officeDocument/2006/relationships" id="259" r:id="R6de19e7e5d4349dc"/>
    <p:sldId xmlns:r="http://schemas.openxmlformats.org/officeDocument/2006/relationships" id="260" r:id="R42efadfbf9fb462f"/>
    <p:sldId xmlns:r="http://schemas.openxmlformats.org/officeDocument/2006/relationships" id="261" r:id="R90dcfd85ae034b50"/>
    <p:sldId xmlns:r="http://schemas.openxmlformats.org/officeDocument/2006/relationships" id="262" r:id="Rab9d030b9222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b7facd5ef44a8" /><Relationship Type="http://schemas.openxmlformats.org/officeDocument/2006/relationships/slide" Target="/ppt/slides/slide1.xml" Id="Rbd2e9978fe4b4b9b" /><Relationship Type="http://schemas.openxmlformats.org/officeDocument/2006/relationships/slide" Target="/ppt/slides/slide2.xml" Id="Rc9edfece4c234f0a" /><Relationship Type="http://schemas.openxmlformats.org/officeDocument/2006/relationships/slide" Target="/ppt/slides/slide3.xml" Id="R1244a497f6f441b7" /><Relationship Type="http://schemas.openxmlformats.org/officeDocument/2006/relationships/slide" Target="/ppt/slides/slide4.xml" Id="R6de19e7e5d4349dc" /><Relationship Type="http://schemas.openxmlformats.org/officeDocument/2006/relationships/slide" Target="/ppt/slides/slide5.xml" Id="R42efadfbf9fb462f" /><Relationship Type="http://schemas.openxmlformats.org/officeDocument/2006/relationships/slide" Target="/ppt/slides/slide6.xml" Id="R90dcfd85ae034b50" /><Relationship Type="http://schemas.openxmlformats.org/officeDocument/2006/relationships/slide" Target="/ppt/slides/slide7.xml" Id="Rab9d030b9222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9dc988d484d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1ba04a3704083" /><Relationship Type="http://schemas.openxmlformats.org/officeDocument/2006/relationships/theme" Target="/ppt/slideMasters/theme/theme1.xml" Id="Ra9b9467d787b43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1ba04a37040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46bcbce8048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8932371a0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788c967fc40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48d2cac6c4d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fc122d6e940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1199d3d2640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068cf146c4b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