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7990bbf79347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d5720bf9614f3f"/>
  </p:sldMasterIdLst>
  <p:sldIdLst>
    <p:sldId xmlns:r="http://schemas.openxmlformats.org/officeDocument/2006/relationships" id="256" r:id="Ra5b014c84af84cea"/>
    <p:sldId xmlns:r="http://schemas.openxmlformats.org/officeDocument/2006/relationships" id="257" r:id="Rbbe2b269bf7d4d79"/>
    <p:sldId xmlns:r="http://schemas.openxmlformats.org/officeDocument/2006/relationships" id="258" r:id="R49e79e842aa3459c"/>
    <p:sldId xmlns:r="http://schemas.openxmlformats.org/officeDocument/2006/relationships" id="259" r:id="Rae2a57ea19994095"/>
    <p:sldId xmlns:r="http://schemas.openxmlformats.org/officeDocument/2006/relationships" id="260" r:id="R1df970b8b5804787"/>
    <p:sldId xmlns:r="http://schemas.openxmlformats.org/officeDocument/2006/relationships" id="261" r:id="R58ecde120be64439"/>
    <p:sldId xmlns:r="http://schemas.openxmlformats.org/officeDocument/2006/relationships" id="262" r:id="Rfca3e07b4e3849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d5720bf9614f3f" /><Relationship Type="http://schemas.openxmlformats.org/officeDocument/2006/relationships/slide" Target="/ppt/slides/slide1.xml" Id="Ra5b014c84af84cea" /><Relationship Type="http://schemas.openxmlformats.org/officeDocument/2006/relationships/slide" Target="/ppt/slides/slide2.xml" Id="Rbbe2b269bf7d4d79" /><Relationship Type="http://schemas.openxmlformats.org/officeDocument/2006/relationships/slide" Target="/ppt/slides/slide3.xml" Id="R49e79e842aa3459c" /><Relationship Type="http://schemas.openxmlformats.org/officeDocument/2006/relationships/slide" Target="/ppt/slides/slide4.xml" Id="Rae2a57ea19994095" /><Relationship Type="http://schemas.openxmlformats.org/officeDocument/2006/relationships/slide" Target="/ppt/slides/slide5.xml" Id="R1df970b8b5804787" /><Relationship Type="http://schemas.openxmlformats.org/officeDocument/2006/relationships/slide" Target="/ppt/slides/slide6.xml" Id="R58ecde120be64439" /><Relationship Type="http://schemas.openxmlformats.org/officeDocument/2006/relationships/slide" Target="/ppt/slides/slide7.xml" Id="Rfca3e07b4e3849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d9b3dc8cff42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9b142dc684e1b" /><Relationship Type="http://schemas.openxmlformats.org/officeDocument/2006/relationships/theme" Target="/ppt/slideMasters/theme/theme1.xml" Id="R4ee8ab2a6f7c47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59b142dc684e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390562cc149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8ae09db3042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57743031841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86db7e41c42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fa6576a8c43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acfcde0d547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f8e01568349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ENAKTIVA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ENAKTIVA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−614 000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8 945 000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17 140 000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 ENERGI OG MILJØ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Standardveien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920 461 069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ENAKTIVA AS</a:t>
            </a:r>
          </a:p>
        </p:txBody>
      </p:sp>
    </p:spTree>
  </p:cSld>
  <p:clrMapOvr>
    <a:masterClrMapping xmlns:a="http://schemas.openxmlformats.org/drawingml/2006/main"/>
  </p:clrMapOvr>
</p:sld>
</file>