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9b9533cb3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43c0f391e4cea"/>
  </p:sldMasterIdLst>
  <p:sldIdLst>
    <p:sldId xmlns:r="http://schemas.openxmlformats.org/officeDocument/2006/relationships" id="256" r:id="Rd29df7b793f04cc9"/>
    <p:sldId xmlns:r="http://schemas.openxmlformats.org/officeDocument/2006/relationships" id="257" r:id="R027f3acfa5bc41ec"/>
    <p:sldId xmlns:r="http://schemas.openxmlformats.org/officeDocument/2006/relationships" id="258" r:id="R52095adf85644b48"/>
    <p:sldId xmlns:r="http://schemas.openxmlformats.org/officeDocument/2006/relationships" id="259" r:id="Rb9db81dcbf1645d7"/>
    <p:sldId xmlns:r="http://schemas.openxmlformats.org/officeDocument/2006/relationships" id="260" r:id="Rb75df680ba3d4e49"/>
    <p:sldId xmlns:r="http://schemas.openxmlformats.org/officeDocument/2006/relationships" id="261" r:id="R6373f7b819664334"/>
    <p:sldId xmlns:r="http://schemas.openxmlformats.org/officeDocument/2006/relationships" id="262" r:id="R7d050f97c0ad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43c0f391e4cea" /><Relationship Type="http://schemas.openxmlformats.org/officeDocument/2006/relationships/slide" Target="/ppt/slides/slide1.xml" Id="Rd29df7b793f04cc9" /><Relationship Type="http://schemas.openxmlformats.org/officeDocument/2006/relationships/slide" Target="/ppt/slides/slide2.xml" Id="R027f3acfa5bc41ec" /><Relationship Type="http://schemas.openxmlformats.org/officeDocument/2006/relationships/slide" Target="/ppt/slides/slide3.xml" Id="R52095adf85644b48" /><Relationship Type="http://schemas.openxmlformats.org/officeDocument/2006/relationships/slide" Target="/ppt/slides/slide4.xml" Id="Rb9db81dcbf1645d7" /><Relationship Type="http://schemas.openxmlformats.org/officeDocument/2006/relationships/slide" Target="/ppt/slides/slide5.xml" Id="Rb75df680ba3d4e49" /><Relationship Type="http://schemas.openxmlformats.org/officeDocument/2006/relationships/slide" Target="/ppt/slides/slide6.xml" Id="R6373f7b819664334" /><Relationship Type="http://schemas.openxmlformats.org/officeDocument/2006/relationships/slide" Target="/ppt/slides/slide7.xml" Id="R7d050f97c0ad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bdd131319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302f751144cf0" /><Relationship Type="http://schemas.openxmlformats.org/officeDocument/2006/relationships/theme" Target="/ppt/slideMasters/theme/theme1.xml" Id="R58c827cd64b949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302f75114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842aa42b3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0395f6a86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c61103d04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526d9f9e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a059a1e8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e1943d80a4a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75613333b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HICOM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16 680 791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4 957 854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SAMMU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 PARTNER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Leveldvegen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920 503 276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HICOM AS</a:t>
            </a:r>
          </a:p>
        </p:txBody>
      </p:sp>
    </p:spTree>
  </p:cSld>
  <p:clrMapOvr>
    <a:masterClrMapping xmlns:a="http://schemas.openxmlformats.org/drawingml/2006/main"/>
  </p:clrMapOvr>
</p:sld>
</file>