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2723df16dd4a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a7274c8c434feb"/>
  </p:sldMasterIdLst>
  <p:sldIdLst>
    <p:sldId xmlns:r="http://schemas.openxmlformats.org/officeDocument/2006/relationships" id="256" r:id="R1270215706764bfd"/>
    <p:sldId xmlns:r="http://schemas.openxmlformats.org/officeDocument/2006/relationships" id="257" r:id="Ra3de0223e1fd45c7"/>
    <p:sldId xmlns:r="http://schemas.openxmlformats.org/officeDocument/2006/relationships" id="258" r:id="Rc3aae43753d94d79"/>
    <p:sldId xmlns:r="http://schemas.openxmlformats.org/officeDocument/2006/relationships" id="259" r:id="R84c753b003ec4808"/>
    <p:sldId xmlns:r="http://schemas.openxmlformats.org/officeDocument/2006/relationships" id="260" r:id="R59d1556e188f4ed7"/>
    <p:sldId xmlns:r="http://schemas.openxmlformats.org/officeDocument/2006/relationships" id="261" r:id="R11aed666a4f545be"/>
    <p:sldId xmlns:r="http://schemas.openxmlformats.org/officeDocument/2006/relationships" id="262" r:id="R6062ab9b0c1244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a7274c8c434feb" /><Relationship Type="http://schemas.openxmlformats.org/officeDocument/2006/relationships/slide" Target="/ppt/slides/slide1.xml" Id="R1270215706764bfd" /><Relationship Type="http://schemas.openxmlformats.org/officeDocument/2006/relationships/slide" Target="/ppt/slides/slide2.xml" Id="Ra3de0223e1fd45c7" /><Relationship Type="http://schemas.openxmlformats.org/officeDocument/2006/relationships/slide" Target="/ppt/slides/slide3.xml" Id="Rc3aae43753d94d79" /><Relationship Type="http://schemas.openxmlformats.org/officeDocument/2006/relationships/slide" Target="/ppt/slides/slide4.xml" Id="R84c753b003ec4808" /><Relationship Type="http://schemas.openxmlformats.org/officeDocument/2006/relationships/slide" Target="/ppt/slides/slide5.xml" Id="R59d1556e188f4ed7" /><Relationship Type="http://schemas.openxmlformats.org/officeDocument/2006/relationships/slide" Target="/ppt/slides/slide6.xml" Id="R11aed666a4f545be" /><Relationship Type="http://schemas.openxmlformats.org/officeDocument/2006/relationships/slide" Target="/ppt/slides/slide7.xml" Id="R6062ab9b0c1244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1fbf85d11646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0d806283794c75" /><Relationship Type="http://schemas.openxmlformats.org/officeDocument/2006/relationships/theme" Target="/ppt/slideMasters/theme/theme1.xml" Id="Rfa217454c1ea4e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0d806283794c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8a570acb3d48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0156a8ee1548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312d80234f43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c3c78e7aef4d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96e4d096a743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0a307e9dbe4a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faf143b18544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SKARFACE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SKARFACE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SKARFACE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SKARFACE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SKARFACE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SKARFACE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573 179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−760 039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3 905 147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55 680 238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56 213 785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SKARFACE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RØNNING SKAR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SKARFACE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Skøyenveien 1D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920 512 968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SKARFACE AS</a:t>
            </a:r>
          </a:p>
        </p:txBody>
      </p:sp>
    </p:spTree>
  </p:cSld>
  <p:clrMapOvr>
    <a:masterClrMapping xmlns:a="http://schemas.openxmlformats.org/drawingml/2006/main"/>
  </p:clrMapOvr>
</p:sld>
</file>