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6adcaefdd2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9b4e17d304a35"/>
  </p:sldMasterIdLst>
  <p:sldIdLst>
    <p:sldId xmlns:r="http://schemas.openxmlformats.org/officeDocument/2006/relationships" id="256" r:id="R03bafec4d2ef41ac"/>
    <p:sldId xmlns:r="http://schemas.openxmlformats.org/officeDocument/2006/relationships" id="257" r:id="R9bed2968f2aa49e7"/>
    <p:sldId xmlns:r="http://schemas.openxmlformats.org/officeDocument/2006/relationships" id="258" r:id="R948a8b531c6f44aa"/>
    <p:sldId xmlns:r="http://schemas.openxmlformats.org/officeDocument/2006/relationships" id="259" r:id="Rfe1f3b54300d467e"/>
    <p:sldId xmlns:r="http://schemas.openxmlformats.org/officeDocument/2006/relationships" id="260" r:id="R7bc0e819cf154793"/>
    <p:sldId xmlns:r="http://schemas.openxmlformats.org/officeDocument/2006/relationships" id="261" r:id="R6e9075bc9f7d4320"/>
    <p:sldId xmlns:r="http://schemas.openxmlformats.org/officeDocument/2006/relationships" id="262" r:id="Ra95159673f1148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9b4e17d304a35" /><Relationship Type="http://schemas.openxmlformats.org/officeDocument/2006/relationships/slide" Target="/ppt/slides/slide1.xml" Id="R03bafec4d2ef41ac" /><Relationship Type="http://schemas.openxmlformats.org/officeDocument/2006/relationships/slide" Target="/ppt/slides/slide2.xml" Id="R9bed2968f2aa49e7" /><Relationship Type="http://schemas.openxmlformats.org/officeDocument/2006/relationships/slide" Target="/ppt/slides/slide3.xml" Id="R948a8b531c6f44aa" /><Relationship Type="http://schemas.openxmlformats.org/officeDocument/2006/relationships/slide" Target="/ppt/slides/slide4.xml" Id="Rfe1f3b54300d467e" /><Relationship Type="http://schemas.openxmlformats.org/officeDocument/2006/relationships/slide" Target="/ppt/slides/slide5.xml" Id="R7bc0e819cf154793" /><Relationship Type="http://schemas.openxmlformats.org/officeDocument/2006/relationships/slide" Target="/ppt/slides/slide6.xml" Id="R6e9075bc9f7d4320" /><Relationship Type="http://schemas.openxmlformats.org/officeDocument/2006/relationships/slide" Target="/ppt/slides/slide7.xml" Id="Ra95159673f1148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2f4d33fb5e45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0f1cc06ca4430" /><Relationship Type="http://schemas.openxmlformats.org/officeDocument/2006/relationships/theme" Target="/ppt/slideMasters/theme/theme1.xml" Id="R582117e174564a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00f1cc06ca443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8229a2dc94a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a0560a1346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1aa94ea254d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ffd22b2102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5791e0c1404d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a5fe72ff34d1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1e0ffcf40f4c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ASTAD ARKITEKTUR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ASTAD ARKITEKTUR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218 261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885 541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ASTAD AUD RANDI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Josefines gate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audrandi@astadarkitektur.no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www.astadarkitektur.no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920 575 307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ASTAD ARKITEKTUR AS</a:t>
            </a:r>
          </a:p>
        </p:txBody>
      </p:sp>
    </p:spTree>
  </p:cSld>
  <p:clrMapOvr>
    <a:masterClrMapping xmlns:a="http://schemas.openxmlformats.org/drawingml/2006/main"/>
  </p:clrMapOvr>
</p:sld>
</file>