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b7f4df5a4042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06c49f4e484297"/>
  </p:sldMasterIdLst>
  <p:sldIdLst>
    <p:sldId xmlns:r="http://schemas.openxmlformats.org/officeDocument/2006/relationships" id="256" r:id="Rcd6cd2e4e40b47d0"/>
    <p:sldId xmlns:r="http://schemas.openxmlformats.org/officeDocument/2006/relationships" id="257" r:id="Rda707784533c474a"/>
    <p:sldId xmlns:r="http://schemas.openxmlformats.org/officeDocument/2006/relationships" id="258" r:id="R548ed2976b2c4a76"/>
    <p:sldId xmlns:r="http://schemas.openxmlformats.org/officeDocument/2006/relationships" id="259" r:id="Rbeec809152fd42d8"/>
    <p:sldId xmlns:r="http://schemas.openxmlformats.org/officeDocument/2006/relationships" id="260" r:id="R29eac1d178a74522"/>
    <p:sldId xmlns:r="http://schemas.openxmlformats.org/officeDocument/2006/relationships" id="261" r:id="Rac8939b46e594c9c"/>
    <p:sldId xmlns:r="http://schemas.openxmlformats.org/officeDocument/2006/relationships" id="262" r:id="R4d7168288f524b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06c49f4e484297" /><Relationship Type="http://schemas.openxmlformats.org/officeDocument/2006/relationships/slide" Target="/ppt/slides/slide1.xml" Id="Rcd6cd2e4e40b47d0" /><Relationship Type="http://schemas.openxmlformats.org/officeDocument/2006/relationships/slide" Target="/ppt/slides/slide2.xml" Id="Rda707784533c474a" /><Relationship Type="http://schemas.openxmlformats.org/officeDocument/2006/relationships/slide" Target="/ppt/slides/slide3.xml" Id="R548ed2976b2c4a76" /><Relationship Type="http://schemas.openxmlformats.org/officeDocument/2006/relationships/slide" Target="/ppt/slides/slide4.xml" Id="Rbeec809152fd42d8" /><Relationship Type="http://schemas.openxmlformats.org/officeDocument/2006/relationships/slide" Target="/ppt/slides/slide5.xml" Id="R29eac1d178a74522" /><Relationship Type="http://schemas.openxmlformats.org/officeDocument/2006/relationships/slide" Target="/ppt/slides/slide6.xml" Id="Rac8939b46e594c9c" /><Relationship Type="http://schemas.openxmlformats.org/officeDocument/2006/relationships/slide" Target="/ppt/slides/slide7.xml" Id="R4d7168288f524b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8aefce81fc4f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f4d01209e4185" /><Relationship Type="http://schemas.openxmlformats.org/officeDocument/2006/relationships/theme" Target="/ppt/slideMasters/theme/theme1.xml" Id="Rb297bf976b794a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7f4d01209e41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d5b11cd8c44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23efa8f3049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681097f104b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052cf4f9a4e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ec72c68de46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eb18ccca74b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beeb078644e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FRUENS HANDEL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FRUENS HANDEL DRIFT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3 800 500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−102 383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7 769 239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6 963 052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FRUENS HANDEL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920 593 321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FRUENS HANDEL DRIFT AS</a:t>
            </a:r>
          </a:p>
        </p:txBody>
      </p:sp>
    </p:spTree>
  </p:cSld>
  <p:clrMapOvr>
    <a:masterClrMapping xmlns:a="http://schemas.openxmlformats.org/drawingml/2006/main"/>
  </p:clrMapOvr>
</p:sld>
</file>