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8e4740cd71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6e92fcf29b4943"/>
  </p:sldMasterIdLst>
  <p:sldIdLst>
    <p:sldId xmlns:r="http://schemas.openxmlformats.org/officeDocument/2006/relationships" id="256" r:id="R55743650e149455e"/>
    <p:sldId xmlns:r="http://schemas.openxmlformats.org/officeDocument/2006/relationships" id="257" r:id="Rf95faeac733e4705"/>
    <p:sldId xmlns:r="http://schemas.openxmlformats.org/officeDocument/2006/relationships" id="258" r:id="R02a5564d8aba46d0"/>
    <p:sldId xmlns:r="http://schemas.openxmlformats.org/officeDocument/2006/relationships" id="259" r:id="R566f7ad23f4a4b7a"/>
    <p:sldId xmlns:r="http://schemas.openxmlformats.org/officeDocument/2006/relationships" id="260" r:id="Raa5c69f0eb714a71"/>
    <p:sldId xmlns:r="http://schemas.openxmlformats.org/officeDocument/2006/relationships" id="261" r:id="R8f01565917734f26"/>
    <p:sldId xmlns:r="http://schemas.openxmlformats.org/officeDocument/2006/relationships" id="262" r:id="Ra408638d18aa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6e92fcf29b4943" /><Relationship Type="http://schemas.openxmlformats.org/officeDocument/2006/relationships/slide" Target="/ppt/slides/slide1.xml" Id="R55743650e149455e" /><Relationship Type="http://schemas.openxmlformats.org/officeDocument/2006/relationships/slide" Target="/ppt/slides/slide2.xml" Id="Rf95faeac733e4705" /><Relationship Type="http://schemas.openxmlformats.org/officeDocument/2006/relationships/slide" Target="/ppt/slides/slide3.xml" Id="R02a5564d8aba46d0" /><Relationship Type="http://schemas.openxmlformats.org/officeDocument/2006/relationships/slide" Target="/ppt/slides/slide4.xml" Id="R566f7ad23f4a4b7a" /><Relationship Type="http://schemas.openxmlformats.org/officeDocument/2006/relationships/slide" Target="/ppt/slides/slide5.xml" Id="Raa5c69f0eb714a71" /><Relationship Type="http://schemas.openxmlformats.org/officeDocument/2006/relationships/slide" Target="/ppt/slides/slide6.xml" Id="R8f01565917734f26" /><Relationship Type="http://schemas.openxmlformats.org/officeDocument/2006/relationships/slide" Target="/ppt/slides/slide7.xml" Id="Ra408638d18aa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1505e72ad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2c6e31f0d4837" /><Relationship Type="http://schemas.openxmlformats.org/officeDocument/2006/relationships/theme" Target="/ppt/slideMasters/theme/theme1.xml" Id="R96a4a904064a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2c6e31f0d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1c030bd2b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c1b22f377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b70b2cd1e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d57324f6b48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14adfac741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1ffab6f7f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f7365c52d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