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370ba85b72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4a765255a04878"/>
  </p:sldMasterIdLst>
  <p:sldIdLst>
    <p:sldId xmlns:r="http://schemas.openxmlformats.org/officeDocument/2006/relationships" id="256" r:id="R73e31b4ba86844b9"/>
    <p:sldId xmlns:r="http://schemas.openxmlformats.org/officeDocument/2006/relationships" id="257" r:id="Rcc7db963737641ab"/>
    <p:sldId xmlns:r="http://schemas.openxmlformats.org/officeDocument/2006/relationships" id="258" r:id="R7cfbaac6c4424766"/>
    <p:sldId xmlns:r="http://schemas.openxmlformats.org/officeDocument/2006/relationships" id="259" r:id="Ra1df583a378f44fd"/>
    <p:sldId xmlns:r="http://schemas.openxmlformats.org/officeDocument/2006/relationships" id="260" r:id="Rd3a35e26d2484060"/>
    <p:sldId xmlns:r="http://schemas.openxmlformats.org/officeDocument/2006/relationships" id="261" r:id="Ra3fff1213f3e4c81"/>
    <p:sldId xmlns:r="http://schemas.openxmlformats.org/officeDocument/2006/relationships" id="262" r:id="Rea52b67c16534c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a765255a04878" /><Relationship Type="http://schemas.openxmlformats.org/officeDocument/2006/relationships/slide" Target="/ppt/slides/slide1.xml" Id="R73e31b4ba86844b9" /><Relationship Type="http://schemas.openxmlformats.org/officeDocument/2006/relationships/slide" Target="/ppt/slides/slide2.xml" Id="Rcc7db963737641ab" /><Relationship Type="http://schemas.openxmlformats.org/officeDocument/2006/relationships/slide" Target="/ppt/slides/slide3.xml" Id="R7cfbaac6c4424766" /><Relationship Type="http://schemas.openxmlformats.org/officeDocument/2006/relationships/slide" Target="/ppt/slides/slide4.xml" Id="Ra1df583a378f44fd" /><Relationship Type="http://schemas.openxmlformats.org/officeDocument/2006/relationships/slide" Target="/ppt/slides/slide5.xml" Id="Rd3a35e26d2484060" /><Relationship Type="http://schemas.openxmlformats.org/officeDocument/2006/relationships/slide" Target="/ppt/slides/slide6.xml" Id="Ra3fff1213f3e4c81" /><Relationship Type="http://schemas.openxmlformats.org/officeDocument/2006/relationships/slide" Target="/ppt/slides/slide7.xml" Id="Rea52b67c16534c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33414ee3a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76cb6d44e4e2c" /><Relationship Type="http://schemas.openxmlformats.org/officeDocument/2006/relationships/theme" Target="/ppt/slideMasters/theme/theme1.xml" Id="R0a11dbd0915c46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776cb6d44e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f49bddcc143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3abbd94114d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429ed6c30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81cdba3b446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d4e0723434e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e54484bde4e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431d9325e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MAKEITUP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MAKEITUP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614 545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KARI ANNE JORTVEIT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VEGARD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Egelandsaa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4707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