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85283bf33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9092ccb9c94803"/>
  </p:sldMasterIdLst>
  <p:sldIdLst>
    <p:sldId xmlns:r="http://schemas.openxmlformats.org/officeDocument/2006/relationships" id="256" r:id="Rcb794a91700e428f"/>
    <p:sldId xmlns:r="http://schemas.openxmlformats.org/officeDocument/2006/relationships" id="257" r:id="R0c9fe94d8cce4cb8"/>
    <p:sldId xmlns:r="http://schemas.openxmlformats.org/officeDocument/2006/relationships" id="258" r:id="R4ce7aaa304e54b85"/>
    <p:sldId xmlns:r="http://schemas.openxmlformats.org/officeDocument/2006/relationships" id="259" r:id="Re29c2b9563854fa9"/>
    <p:sldId xmlns:r="http://schemas.openxmlformats.org/officeDocument/2006/relationships" id="260" r:id="R6458ec86b98b41a0"/>
    <p:sldId xmlns:r="http://schemas.openxmlformats.org/officeDocument/2006/relationships" id="261" r:id="R1f6254afba7442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9092ccb9c94803" /><Relationship Type="http://schemas.openxmlformats.org/officeDocument/2006/relationships/slide" Target="/ppt/slides/slide1.xml" Id="Rcb794a91700e428f" /><Relationship Type="http://schemas.openxmlformats.org/officeDocument/2006/relationships/slide" Target="/ppt/slides/slide2.xml" Id="R0c9fe94d8cce4cb8" /><Relationship Type="http://schemas.openxmlformats.org/officeDocument/2006/relationships/slide" Target="/ppt/slides/slide3.xml" Id="R4ce7aaa304e54b85" /><Relationship Type="http://schemas.openxmlformats.org/officeDocument/2006/relationships/slide" Target="/ppt/slides/slide4.xml" Id="Re29c2b9563854fa9" /><Relationship Type="http://schemas.openxmlformats.org/officeDocument/2006/relationships/slide" Target="/ppt/slides/slide5.xml" Id="R6458ec86b98b41a0" /><Relationship Type="http://schemas.openxmlformats.org/officeDocument/2006/relationships/slide" Target="/ppt/slides/slide6.xml" Id="R1f6254afba7442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802cc8bc9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db539c5744606" /><Relationship Type="http://schemas.openxmlformats.org/officeDocument/2006/relationships/theme" Target="/ppt/slideMasters/theme/theme1.xml" Id="R2af76f117c62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adb539c574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274fe7ccd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294afebda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6dc4c9759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7c2a97528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7de77538442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7944deeaa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