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80213d312b49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a6a7315bcc41ea"/>
  </p:sldMasterIdLst>
  <p:sldIdLst>
    <p:sldId xmlns:r="http://schemas.openxmlformats.org/officeDocument/2006/relationships" id="256" r:id="Rdabe1870fc084af9"/>
    <p:sldId xmlns:r="http://schemas.openxmlformats.org/officeDocument/2006/relationships" id="257" r:id="R887ab1ad91ea4c76"/>
    <p:sldId xmlns:r="http://schemas.openxmlformats.org/officeDocument/2006/relationships" id="258" r:id="R6461157de80640b7"/>
    <p:sldId xmlns:r="http://schemas.openxmlformats.org/officeDocument/2006/relationships" id="259" r:id="R3578047c813746d7"/>
    <p:sldId xmlns:r="http://schemas.openxmlformats.org/officeDocument/2006/relationships" id="260" r:id="Rbdd78d7466be48d8"/>
    <p:sldId xmlns:r="http://schemas.openxmlformats.org/officeDocument/2006/relationships" id="261" r:id="Rfcfbcf1121a64a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a6a7315bcc41ea" /><Relationship Type="http://schemas.openxmlformats.org/officeDocument/2006/relationships/slide" Target="/ppt/slides/slide1.xml" Id="Rdabe1870fc084af9" /><Relationship Type="http://schemas.openxmlformats.org/officeDocument/2006/relationships/slide" Target="/ppt/slides/slide2.xml" Id="R887ab1ad91ea4c76" /><Relationship Type="http://schemas.openxmlformats.org/officeDocument/2006/relationships/slide" Target="/ppt/slides/slide3.xml" Id="R6461157de80640b7" /><Relationship Type="http://schemas.openxmlformats.org/officeDocument/2006/relationships/slide" Target="/ppt/slides/slide4.xml" Id="R3578047c813746d7" /><Relationship Type="http://schemas.openxmlformats.org/officeDocument/2006/relationships/slide" Target="/ppt/slides/slide5.xml" Id="Rbdd78d7466be48d8" /><Relationship Type="http://schemas.openxmlformats.org/officeDocument/2006/relationships/slide" Target="/ppt/slides/slide6.xml" Id="Rfcfbcf1121a64a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09864c260544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e4a6bfacc4516" /><Relationship Type="http://schemas.openxmlformats.org/officeDocument/2006/relationships/theme" Target="/ppt/slideMasters/theme/theme1.xml" Id="R5b912b489e6349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3e4a6bfacc45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6fea8fbec4a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66246364a47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3f629843243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f2ca3c8994f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87ef8d9a14c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66721648b4b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KAFFEKOPP1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KAFFEKOPP1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