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6766df9131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5fea7db844e32"/>
  </p:sldMasterIdLst>
  <p:sldIdLst>
    <p:sldId xmlns:r="http://schemas.openxmlformats.org/officeDocument/2006/relationships" id="256" r:id="R8947f64d4c314436"/>
    <p:sldId xmlns:r="http://schemas.openxmlformats.org/officeDocument/2006/relationships" id="257" r:id="R9a43f6f5574240d0"/>
    <p:sldId xmlns:r="http://schemas.openxmlformats.org/officeDocument/2006/relationships" id="258" r:id="Rbd08ca3cee894445"/>
    <p:sldId xmlns:r="http://schemas.openxmlformats.org/officeDocument/2006/relationships" id="259" r:id="R6811682f0c0e42ab"/>
    <p:sldId xmlns:r="http://schemas.openxmlformats.org/officeDocument/2006/relationships" id="260" r:id="R5178a2f1eccc4bd8"/>
    <p:sldId xmlns:r="http://schemas.openxmlformats.org/officeDocument/2006/relationships" id="261" r:id="R2d0ce3430ea94d41"/>
    <p:sldId xmlns:r="http://schemas.openxmlformats.org/officeDocument/2006/relationships" id="262" r:id="R98c38c525a40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5fea7db844e32" /><Relationship Type="http://schemas.openxmlformats.org/officeDocument/2006/relationships/slide" Target="/ppt/slides/slide1.xml" Id="R8947f64d4c314436" /><Relationship Type="http://schemas.openxmlformats.org/officeDocument/2006/relationships/slide" Target="/ppt/slides/slide2.xml" Id="R9a43f6f5574240d0" /><Relationship Type="http://schemas.openxmlformats.org/officeDocument/2006/relationships/slide" Target="/ppt/slides/slide3.xml" Id="Rbd08ca3cee894445" /><Relationship Type="http://schemas.openxmlformats.org/officeDocument/2006/relationships/slide" Target="/ppt/slides/slide4.xml" Id="R6811682f0c0e42ab" /><Relationship Type="http://schemas.openxmlformats.org/officeDocument/2006/relationships/slide" Target="/ppt/slides/slide5.xml" Id="R5178a2f1eccc4bd8" /><Relationship Type="http://schemas.openxmlformats.org/officeDocument/2006/relationships/slide" Target="/ppt/slides/slide6.xml" Id="R2d0ce3430ea94d41" /><Relationship Type="http://schemas.openxmlformats.org/officeDocument/2006/relationships/slide" Target="/ppt/slides/slide7.xml" Id="R98c38c525a40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57507b797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83abc021d4ceb" /><Relationship Type="http://schemas.openxmlformats.org/officeDocument/2006/relationships/theme" Target="/ppt/slideMasters/theme/theme1.xml" Id="Rc13687369a97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83abc021d4c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da6219d8c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32ae420b3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232dc8074c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d925024e8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e94e958d5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2b3516ff443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2e1d7585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