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49127fa8ee4e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785539d84e4cac"/>
  </p:sldMasterIdLst>
  <p:sldIdLst>
    <p:sldId xmlns:r="http://schemas.openxmlformats.org/officeDocument/2006/relationships" id="256" r:id="R544665cad4d54068"/>
    <p:sldId xmlns:r="http://schemas.openxmlformats.org/officeDocument/2006/relationships" id="257" r:id="Rb03e5c026f5e4fff"/>
    <p:sldId xmlns:r="http://schemas.openxmlformats.org/officeDocument/2006/relationships" id="258" r:id="R2c9b56678f9a4651"/>
    <p:sldId xmlns:r="http://schemas.openxmlformats.org/officeDocument/2006/relationships" id="259" r:id="Rb3dd7bd033754822"/>
    <p:sldId xmlns:r="http://schemas.openxmlformats.org/officeDocument/2006/relationships" id="260" r:id="R5ab629a0d4f14c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785539d84e4cac" /><Relationship Type="http://schemas.openxmlformats.org/officeDocument/2006/relationships/slide" Target="/ppt/slides/slide1.xml" Id="R544665cad4d54068" /><Relationship Type="http://schemas.openxmlformats.org/officeDocument/2006/relationships/slide" Target="/ppt/slides/slide2.xml" Id="Rb03e5c026f5e4fff" /><Relationship Type="http://schemas.openxmlformats.org/officeDocument/2006/relationships/slide" Target="/ppt/slides/slide3.xml" Id="R2c9b56678f9a4651" /><Relationship Type="http://schemas.openxmlformats.org/officeDocument/2006/relationships/slide" Target="/ppt/slides/slide4.xml" Id="Rb3dd7bd033754822" /><Relationship Type="http://schemas.openxmlformats.org/officeDocument/2006/relationships/slide" Target="/ppt/slides/slide5.xml" Id="R5ab629a0d4f14c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6324c17ec648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feb251fd24222" /><Relationship Type="http://schemas.openxmlformats.org/officeDocument/2006/relationships/theme" Target="/ppt/slideMasters/theme/theme1.xml" Id="Rbf4366817f8a47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7feb251fd242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a2a032a0e41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1964ec42b44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b068c31454a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a23a5831e40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d4d047cac4e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LUNDE 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UNGDOMSLAG ble etablert [år] og holder til i Lundegrend.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Vevatnevegen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5690 Lundegrend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920 827 713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UNGDOMSLAG</a:t>
            </a:r>
          </a:p>
        </p:txBody>
      </p:sp>
    </p:spTree>
  </p:cSld>
  <p:clrMapOvr>
    <a:masterClrMapping xmlns:a="http://schemas.openxmlformats.org/drawingml/2006/main"/>
  </p:clrMapOvr>
</p:sld>
</file>