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5d5bae796047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ceb75b1e34d98"/>
  </p:sldMasterIdLst>
  <p:sldIdLst>
    <p:sldId xmlns:r="http://schemas.openxmlformats.org/officeDocument/2006/relationships" id="256" r:id="R236761a252584c7d"/>
    <p:sldId xmlns:r="http://schemas.openxmlformats.org/officeDocument/2006/relationships" id="257" r:id="R46d76a2364264bd8"/>
    <p:sldId xmlns:r="http://schemas.openxmlformats.org/officeDocument/2006/relationships" id="258" r:id="R7d4ef67b57864020"/>
    <p:sldId xmlns:r="http://schemas.openxmlformats.org/officeDocument/2006/relationships" id="259" r:id="R08dd25ffe009413e"/>
    <p:sldId xmlns:r="http://schemas.openxmlformats.org/officeDocument/2006/relationships" id="260" r:id="Rec168fe2914741d1"/>
    <p:sldId xmlns:r="http://schemas.openxmlformats.org/officeDocument/2006/relationships" id="261" r:id="R429d1a9ce7df492d"/>
    <p:sldId xmlns:r="http://schemas.openxmlformats.org/officeDocument/2006/relationships" id="262" r:id="Rf32f35f494a5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ceb75b1e34d98" /><Relationship Type="http://schemas.openxmlformats.org/officeDocument/2006/relationships/slide" Target="/ppt/slides/slide1.xml" Id="R236761a252584c7d" /><Relationship Type="http://schemas.openxmlformats.org/officeDocument/2006/relationships/slide" Target="/ppt/slides/slide2.xml" Id="R46d76a2364264bd8" /><Relationship Type="http://schemas.openxmlformats.org/officeDocument/2006/relationships/slide" Target="/ppt/slides/slide3.xml" Id="R7d4ef67b57864020" /><Relationship Type="http://schemas.openxmlformats.org/officeDocument/2006/relationships/slide" Target="/ppt/slides/slide4.xml" Id="R08dd25ffe009413e" /><Relationship Type="http://schemas.openxmlformats.org/officeDocument/2006/relationships/slide" Target="/ppt/slides/slide5.xml" Id="Rec168fe2914741d1" /><Relationship Type="http://schemas.openxmlformats.org/officeDocument/2006/relationships/slide" Target="/ppt/slides/slide6.xml" Id="R429d1a9ce7df492d" /><Relationship Type="http://schemas.openxmlformats.org/officeDocument/2006/relationships/slide" Target="/ppt/slides/slide7.xml" Id="Rf32f35f494a5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56e27b60a5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3d3ce354b42cf" /><Relationship Type="http://schemas.openxmlformats.org/officeDocument/2006/relationships/theme" Target="/ppt/slideMasters/theme/theme1.xml" Id="Rf957ccc7ab30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3d3ce354b42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a4037f957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4eae8ce94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c4ad985242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91c22d1784c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953e927164c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88ac3da9642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91012da44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Adminco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Adminco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2 114 631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1 677 399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1 726 956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6 819 373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CEMI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920 848 621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Adminco</a:t>
            </a:r>
          </a:p>
        </p:txBody>
      </p:sp>
    </p:spTree>
  </p:cSld>
  <p:clrMapOvr>
    <a:masterClrMapping xmlns:a="http://schemas.openxmlformats.org/drawingml/2006/main"/>
  </p:clrMapOvr>
</p:sld>
</file>