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dc28608d0c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0a2c073fb4da6"/>
  </p:sldMasterIdLst>
  <p:sldIdLst>
    <p:sldId xmlns:r="http://schemas.openxmlformats.org/officeDocument/2006/relationships" id="256" r:id="Ra5455ec23e5f4ed2"/>
    <p:sldId xmlns:r="http://schemas.openxmlformats.org/officeDocument/2006/relationships" id="257" r:id="R72db2ec881fd45fe"/>
    <p:sldId xmlns:r="http://schemas.openxmlformats.org/officeDocument/2006/relationships" id="258" r:id="R4d347faa1d9e468c"/>
    <p:sldId xmlns:r="http://schemas.openxmlformats.org/officeDocument/2006/relationships" id="259" r:id="R7d70b69a0ad042cb"/>
    <p:sldId xmlns:r="http://schemas.openxmlformats.org/officeDocument/2006/relationships" id="260" r:id="Rc468adb6719f43e2"/>
    <p:sldId xmlns:r="http://schemas.openxmlformats.org/officeDocument/2006/relationships" id="261" r:id="R8648b0b3ac814005"/>
    <p:sldId xmlns:r="http://schemas.openxmlformats.org/officeDocument/2006/relationships" id="262" r:id="R21a5db0d925a4c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0a2c073fb4da6" /><Relationship Type="http://schemas.openxmlformats.org/officeDocument/2006/relationships/slide" Target="/ppt/slides/slide1.xml" Id="Ra5455ec23e5f4ed2" /><Relationship Type="http://schemas.openxmlformats.org/officeDocument/2006/relationships/slide" Target="/ppt/slides/slide2.xml" Id="R72db2ec881fd45fe" /><Relationship Type="http://schemas.openxmlformats.org/officeDocument/2006/relationships/slide" Target="/ppt/slides/slide3.xml" Id="R4d347faa1d9e468c" /><Relationship Type="http://schemas.openxmlformats.org/officeDocument/2006/relationships/slide" Target="/ppt/slides/slide4.xml" Id="R7d70b69a0ad042cb" /><Relationship Type="http://schemas.openxmlformats.org/officeDocument/2006/relationships/slide" Target="/ppt/slides/slide5.xml" Id="Rc468adb6719f43e2" /><Relationship Type="http://schemas.openxmlformats.org/officeDocument/2006/relationships/slide" Target="/ppt/slides/slide6.xml" Id="R8648b0b3ac814005" /><Relationship Type="http://schemas.openxmlformats.org/officeDocument/2006/relationships/slide" Target="/ppt/slides/slide7.xml" Id="R21a5db0d925a4c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31d969f6b4f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254de95a14a7d" /><Relationship Type="http://schemas.openxmlformats.org/officeDocument/2006/relationships/theme" Target="/ppt/slideMasters/theme/theme1.xml" Id="R05fb235a2686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b254de95a14a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2c63d8ab9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fb66aed36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b31f290a641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20e3d4f7f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0f6ebf2514e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3ce18c2cc43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66cf4d4e4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SCHLANBUSCH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SCHLANBUSCH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SCHLANBUSCH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Meyergaten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920 970 613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