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382c66935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1c1ee0fc64bc4"/>
  </p:sldMasterIdLst>
  <p:sldIdLst>
    <p:sldId xmlns:r="http://schemas.openxmlformats.org/officeDocument/2006/relationships" id="256" r:id="Raef59aaeb8844956"/>
    <p:sldId xmlns:r="http://schemas.openxmlformats.org/officeDocument/2006/relationships" id="257" r:id="R02862ce54a0c4138"/>
    <p:sldId xmlns:r="http://schemas.openxmlformats.org/officeDocument/2006/relationships" id="258" r:id="R7d75aa70eafc4c94"/>
    <p:sldId xmlns:r="http://schemas.openxmlformats.org/officeDocument/2006/relationships" id="259" r:id="R2b78fc2a223d42d2"/>
    <p:sldId xmlns:r="http://schemas.openxmlformats.org/officeDocument/2006/relationships" id="260" r:id="R776f7163d29146fa"/>
    <p:sldId xmlns:r="http://schemas.openxmlformats.org/officeDocument/2006/relationships" id="261" r:id="Rb47f88177b3b478d"/>
    <p:sldId xmlns:r="http://schemas.openxmlformats.org/officeDocument/2006/relationships" id="262" r:id="R905fa5afe25c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1c1ee0fc64bc4" /><Relationship Type="http://schemas.openxmlformats.org/officeDocument/2006/relationships/slide" Target="/ppt/slides/slide1.xml" Id="Raef59aaeb8844956" /><Relationship Type="http://schemas.openxmlformats.org/officeDocument/2006/relationships/slide" Target="/ppt/slides/slide2.xml" Id="R02862ce54a0c4138" /><Relationship Type="http://schemas.openxmlformats.org/officeDocument/2006/relationships/slide" Target="/ppt/slides/slide3.xml" Id="R7d75aa70eafc4c94" /><Relationship Type="http://schemas.openxmlformats.org/officeDocument/2006/relationships/slide" Target="/ppt/slides/slide4.xml" Id="R2b78fc2a223d42d2" /><Relationship Type="http://schemas.openxmlformats.org/officeDocument/2006/relationships/slide" Target="/ppt/slides/slide5.xml" Id="R776f7163d29146fa" /><Relationship Type="http://schemas.openxmlformats.org/officeDocument/2006/relationships/slide" Target="/ppt/slides/slide6.xml" Id="Rb47f88177b3b478d" /><Relationship Type="http://schemas.openxmlformats.org/officeDocument/2006/relationships/slide" Target="/ppt/slides/slide7.xml" Id="R905fa5afe25c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210c4d7a51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5fece1cc7459f" /><Relationship Type="http://schemas.openxmlformats.org/officeDocument/2006/relationships/theme" Target="/ppt/slideMasters/theme/theme1.xml" Id="R9252ea73c91c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5fece1cc7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8f9cce61b40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7af8dbfd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4f025d9f2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d4d2afc3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6e10fab3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6fd290a4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dd86362e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ALTEGA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ALTEGA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GRIMSTAD DE PERLINGHI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Motbakkene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921 021 925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ALTEGA INVEST AS</a:t>
            </a:r>
          </a:p>
        </p:txBody>
      </p:sp>
    </p:spTree>
  </p:cSld>
  <p:clrMapOvr>
    <a:masterClrMapping xmlns:a="http://schemas.openxmlformats.org/drawingml/2006/main"/>
  </p:clrMapOvr>
</p:sld>
</file>