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bd890e9b06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7fcd730ae44528"/>
  </p:sldMasterIdLst>
  <p:sldIdLst>
    <p:sldId xmlns:r="http://schemas.openxmlformats.org/officeDocument/2006/relationships" id="256" r:id="Raf31871d85804c98"/>
    <p:sldId xmlns:r="http://schemas.openxmlformats.org/officeDocument/2006/relationships" id="257" r:id="R6f3a100ba51148c8"/>
    <p:sldId xmlns:r="http://schemas.openxmlformats.org/officeDocument/2006/relationships" id="258" r:id="Rf03d4725d77a486f"/>
    <p:sldId xmlns:r="http://schemas.openxmlformats.org/officeDocument/2006/relationships" id="259" r:id="R511afd651bcd41d2"/>
    <p:sldId xmlns:r="http://schemas.openxmlformats.org/officeDocument/2006/relationships" id="260" r:id="Rc220a759412a4b10"/>
    <p:sldId xmlns:r="http://schemas.openxmlformats.org/officeDocument/2006/relationships" id="261" r:id="R50f65834bc2f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7fcd730ae44528" /><Relationship Type="http://schemas.openxmlformats.org/officeDocument/2006/relationships/slide" Target="/ppt/slides/slide1.xml" Id="Raf31871d85804c98" /><Relationship Type="http://schemas.openxmlformats.org/officeDocument/2006/relationships/slide" Target="/ppt/slides/slide2.xml" Id="R6f3a100ba51148c8" /><Relationship Type="http://schemas.openxmlformats.org/officeDocument/2006/relationships/slide" Target="/ppt/slides/slide3.xml" Id="Rf03d4725d77a486f" /><Relationship Type="http://schemas.openxmlformats.org/officeDocument/2006/relationships/slide" Target="/ppt/slides/slide4.xml" Id="R511afd651bcd41d2" /><Relationship Type="http://schemas.openxmlformats.org/officeDocument/2006/relationships/slide" Target="/ppt/slides/slide5.xml" Id="Rc220a759412a4b10" /><Relationship Type="http://schemas.openxmlformats.org/officeDocument/2006/relationships/slide" Target="/ppt/slides/slide6.xml" Id="R50f65834bc2f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5f0e9a336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40125598d4de1" /><Relationship Type="http://schemas.openxmlformats.org/officeDocument/2006/relationships/theme" Target="/ppt/slideMasters/theme/theme1.xml" Id="R4f6c072241224f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40125598d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f514934c4b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3b5546315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90f43a34846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659834cf3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3c73e620a4d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991639f0042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