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3bbba453d1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c67258325244d9"/>
  </p:sldMasterIdLst>
  <p:sldIdLst>
    <p:sldId xmlns:r="http://schemas.openxmlformats.org/officeDocument/2006/relationships" id="256" r:id="Ra0ade3cd37f44952"/>
    <p:sldId xmlns:r="http://schemas.openxmlformats.org/officeDocument/2006/relationships" id="257" r:id="Rfe0360e46bfe4380"/>
    <p:sldId xmlns:r="http://schemas.openxmlformats.org/officeDocument/2006/relationships" id="258" r:id="Rd43808088b844b77"/>
    <p:sldId xmlns:r="http://schemas.openxmlformats.org/officeDocument/2006/relationships" id="259" r:id="Rdc5c9607b1b94e17"/>
    <p:sldId xmlns:r="http://schemas.openxmlformats.org/officeDocument/2006/relationships" id="260" r:id="Rc4d079a88a8346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67258325244d9" /><Relationship Type="http://schemas.openxmlformats.org/officeDocument/2006/relationships/slide" Target="/ppt/slides/slide1.xml" Id="Ra0ade3cd37f44952" /><Relationship Type="http://schemas.openxmlformats.org/officeDocument/2006/relationships/slide" Target="/ppt/slides/slide2.xml" Id="Rfe0360e46bfe4380" /><Relationship Type="http://schemas.openxmlformats.org/officeDocument/2006/relationships/slide" Target="/ppt/slides/slide3.xml" Id="Rd43808088b844b77" /><Relationship Type="http://schemas.openxmlformats.org/officeDocument/2006/relationships/slide" Target="/ppt/slides/slide4.xml" Id="Rdc5c9607b1b94e17" /><Relationship Type="http://schemas.openxmlformats.org/officeDocument/2006/relationships/slide" Target="/ppt/slides/slide5.xml" Id="Rc4d079a88a8346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3898b19ce48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e6192b0084af5" /><Relationship Type="http://schemas.openxmlformats.org/officeDocument/2006/relationships/theme" Target="/ppt/slideMasters/theme/theme1.xml" Id="Reac21937241a47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e6192b0084a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b94afcb7347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bcf87c3d948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01fadadf141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7eec291544b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f4a5876ad4d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921 057 504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