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d3e361d9c3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d0f941ba514ef3"/>
  </p:sldMasterIdLst>
  <p:sldIdLst>
    <p:sldId xmlns:r="http://schemas.openxmlformats.org/officeDocument/2006/relationships" id="256" r:id="R80f97d0fb8b647a4"/>
    <p:sldId xmlns:r="http://schemas.openxmlformats.org/officeDocument/2006/relationships" id="257" r:id="Re02574b782364e29"/>
    <p:sldId xmlns:r="http://schemas.openxmlformats.org/officeDocument/2006/relationships" id="258" r:id="R07eba6fded65491a"/>
    <p:sldId xmlns:r="http://schemas.openxmlformats.org/officeDocument/2006/relationships" id="259" r:id="Rb18a44ec1413474c"/>
    <p:sldId xmlns:r="http://schemas.openxmlformats.org/officeDocument/2006/relationships" id="260" r:id="R35cbe42c50c341f3"/>
    <p:sldId xmlns:r="http://schemas.openxmlformats.org/officeDocument/2006/relationships" id="261" r:id="R0a1c03ff6726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d0f941ba514ef3" /><Relationship Type="http://schemas.openxmlformats.org/officeDocument/2006/relationships/slide" Target="/ppt/slides/slide1.xml" Id="R80f97d0fb8b647a4" /><Relationship Type="http://schemas.openxmlformats.org/officeDocument/2006/relationships/slide" Target="/ppt/slides/slide2.xml" Id="Re02574b782364e29" /><Relationship Type="http://schemas.openxmlformats.org/officeDocument/2006/relationships/slide" Target="/ppt/slides/slide3.xml" Id="R07eba6fded65491a" /><Relationship Type="http://schemas.openxmlformats.org/officeDocument/2006/relationships/slide" Target="/ppt/slides/slide4.xml" Id="Rb18a44ec1413474c" /><Relationship Type="http://schemas.openxmlformats.org/officeDocument/2006/relationships/slide" Target="/ppt/slides/slide5.xml" Id="R35cbe42c50c341f3" /><Relationship Type="http://schemas.openxmlformats.org/officeDocument/2006/relationships/slide" Target="/ppt/slides/slide6.xml" Id="R0a1c03ff6726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4bae67ea9247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0eb857ff04acb" /><Relationship Type="http://schemas.openxmlformats.org/officeDocument/2006/relationships/theme" Target="/ppt/slideMasters/theme/theme1.xml" Id="R00c0975c937a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c0eb857ff04a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e0c4b77a9640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22e7608be48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94d04ff41740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c3680433f40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543d66c0142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100ef5908a49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