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9c7230002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c85ef62d44b2a"/>
  </p:sldMasterIdLst>
  <p:sldIdLst>
    <p:sldId xmlns:r="http://schemas.openxmlformats.org/officeDocument/2006/relationships" id="256" r:id="R666fafce1ced4715"/>
    <p:sldId xmlns:r="http://schemas.openxmlformats.org/officeDocument/2006/relationships" id="257" r:id="R7af2d76c9ee54a21"/>
    <p:sldId xmlns:r="http://schemas.openxmlformats.org/officeDocument/2006/relationships" id="258" r:id="R8ae5f9b890dd4597"/>
    <p:sldId xmlns:r="http://schemas.openxmlformats.org/officeDocument/2006/relationships" id="259" r:id="R83ac0c473f0b4d32"/>
    <p:sldId xmlns:r="http://schemas.openxmlformats.org/officeDocument/2006/relationships" id="260" r:id="R51d56374d3504fdd"/>
    <p:sldId xmlns:r="http://schemas.openxmlformats.org/officeDocument/2006/relationships" id="261" r:id="R8c3b866853d9481e"/>
    <p:sldId xmlns:r="http://schemas.openxmlformats.org/officeDocument/2006/relationships" id="262" r:id="R50ea029bd625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c85ef62d44b2a" /><Relationship Type="http://schemas.openxmlformats.org/officeDocument/2006/relationships/slide" Target="/ppt/slides/slide1.xml" Id="R666fafce1ced4715" /><Relationship Type="http://schemas.openxmlformats.org/officeDocument/2006/relationships/slide" Target="/ppt/slides/slide2.xml" Id="R7af2d76c9ee54a21" /><Relationship Type="http://schemas.openxmlformats.org/officeDocument/2006/relationships/slide" Target="/ppt/slides/slide3.xml" Id="R8ae5f9b890dd4597" /><Relationship Type="http://schemas.openxmlformats.org/officeDocument/2006/relationships/slide" Target="/ppt/slides/slide4.xml" Id="R83ac0c473f0b4d32" /><Relationship Type="http://schemas.openxmlformats.org/officeDocument/2006/relationships/slide" Target="/ppt/slides/slide5.xml" Id="R51d56374d3504fdd" /><Relationship Type="http://schemas.openxmlformats.org/officeDocument/2006/relationships/slide" Target="/ppt/slides/slide6.xml" Id="R8c3b866853d9481e" /><Relationship Type="http://schemas.openxmlformats.org/officeDocument/2006/relationships/slide" Target="/ppt/slides/slide7.xml" Id="R50ea029bd625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d70ebaff3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80eefd8c34a3c" /><Relationship Type="http://schemas.openxmlformats.org/officeDocument/2006/relationships/theme" Target="/ppt/slideMasters/theme/theme1.xml" Id="R66f03e82e12a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80eefd8c3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a3d0d87b3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f00677bbe40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54035d060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d9b5f318d4a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af32d169b40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fa7a4412c45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defb3a141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