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9a8fafc1f241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7f372d2e79444d"/>
  </p:sldMasterIdLst>
  <p:sldIdLst>
    <p:sldId xmlns:r="http://schemas.openxmlformats.org/officeDocument/2006/relationships" id="256" r:id="Re0ae056ca81041e4"/>
    <p:sldId xmlns:r="http://schemas.openxmlformats.org/officeDocument/2006/relationships" id="257" r:id="Rc25f14f6da644165"/>
    <p:sldId xmlns:r="http://schemas.openxmlformats.org/officeDocument/2006/relationships" id="258" r:id="R00626e82bca44627"/>
    <p:sldId xmlns:r="http://schemas.openxmlformats.org/officeDocument/2006/relationships" id="259" r:id="R88f05a602bc744f4"/>
    <p:sldId xmlns:r="http://schemas.openxmlformats.org/officeDocument/2006/relationships" id="260" r:id="Rf79d058dbc8845e5"/>
    <p:sldId xmlns:r="http://schemas.openxmlformats.org/officeDocument/2006/relationships" id="261" r:id="Rda14402f15f84fae"/>
    <p:sldId xmlns:r="http://schemas.openxmlformats.org/officeDocument/2006/relationships" id="262" r:id="R8c5b2d033c0249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7f372d2e79444d" /><Relationship Type="http://schemas.openxmlformats.org/officeDocument/2006/relationships/slide" Target="/ppt/slides/slide1.xml" Id="Re0ae056ca81041e4" /><Relationship Type="http://schemas.openxmlformats.org/officeDocument/2006/relationships/slide" Target="/ppt/slides/slide2.xml" Id="Rc25f14f6da644165" /><Relationship Type="http://schemas.openxmlformats.org/officeDocument/2006/relationships/slide" Target="/ppt/slides/slide3.xml" Id="R00626e82bca44627" /><Relationship Type="http://schemas.openxmlformats.org/officeDocument/2006/relationships/slide" Target="/ppt/slides/slide4.xml" Id="R88f05a602bc744f4" /><Relationship Type="http://schemas.openxmlformats.org/officeDocument/2006/relationships/slide" Target="/ppt/slides/slide5.xml" Id="Rf79d058dbc8845e5" /><Relationship Type="http://schemas.openxmlformats.org/officeDocument/2006/relationships/slide" Target="/ppt/slides/slide6.xml" Id="Rda14402f15f84fae" /><Relationship Type="http://schemas.openxmlformats.org/officeDocument/2006/relationships/slide" Target="/ppt/slides/slide7.xml" Id="R8c5b2d033c0249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85c8ba16f44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810304e7f47f4" /><Relationship Type="http://schemas.openxmlformats.org/officeDocument/2006/relationships/theme" Target="/ppt/slideMasters/theme/theme1.xml" Id="R72d6b25ae2aa49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7810304e7f47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63a91002741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6c2834aeb4f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86f87d889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532bad0d647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0f0c8cb17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e0ab5c0cf4c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83181317641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KVÅLE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KVÅLE REGNSKAP AS ble etablert [år] og holder til i Fannrem.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477 148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2 232 436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BRYNHILD KVÅLE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Øyumvegen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7320 Fannrem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921 069 391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