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6f65f07a8b47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d5c5023063417f"/>
  </p:sldMasterIdLst>
  <p:sldIdLst>
    <p:sldId xmlns:r="http://schemas.openxmlformats.org/officeDocument/2006/relationships" id="256" r:id="Rbb6807a1b6c743c6"/>
    <p:sldId xmlns:r="http://schemas.openxmlformats.org/officeDocument/2006/relationships" id="257" r:id="R9f8580626cfa4d3d"/>
    <p:sldId xmlns:r="http://schemas.openxmlformats.org/officeDocument/2006/relationships" id="258" r:id="R2de99935e13648d5"/>
    <p:sldId xmlns:r="http://schemas.openxmlformats.org/officeDocument/2006/relationships" id="259" r:id="R8cf943d211104aa7"/>
    <p:sldId xmlns:r="http://schemas.openxmlformats.org/officeDocument/2006/relationships" id="260" r:id="R77ec14d2b3d24192"/>
    <p:sldId xmlns:r="http://schemas.openxmlformats.org/officeDocument/2006/relationships" id="261" r:id="Rb2477dd654d54c83"/>
    <p:sldId xmlns:r="http://schemas.openxmlformats.org/officeDocument/2006/relationships" id="262" r:id="R513089f0f74f49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5c5023063417f" /><Relationship Type="http://schemas.openxmlformats.org/officeDocument/2006/relationships/slide" Target="/ppt/slides/slide1.xml" Id="Rbb6807a1b6c743c6" /><Relationship Type="http://schemas.openxmlformats.org/officeDocument/2006/relationships/slide" Target="/ppt/slides/slide2.xml" Id="R9f8580626cfa4d3d" /><Relationship Type="http://schemas.openxmlformats.org/officeDocument/2006/relationships/slide" Target="/ppt/slides/slide3.xml" Id="R2de99935e13648d5" /><Relationship Type="http://schemas.openxmlformats.org/officeDocument/2006/relationships/slide" Target="/ppt/slides/slide4.xml" Id="R8cf943d211104aa7" /><Relationship Type="http://schemas.openxmlformats.org/officeDocument/2006/relationships/slide" Target="/ppt/slides/slide5.xml" Id="R77ec14d2b3d24192" /><Relationship Type="http://schemas.openxmlformats.org/officeDocument/2006/relationships/slide" Target="/ppt/slides/slide6.xml" Id="Rb2477dd654d54c83" /><Relationship Type="http://schemas.openxmlformats.org/officeDocument/2006/relationships/slide" Target="/ppt/slides/slide7.xml" Id="R513089f0f74f49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bd925e3c4c46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2edde1bbb403c" /><Relationship Type="http://schemas.openxmlformats.org/officeDocument/2006/relationships/theme" Target="/ppt/slideMasters/theme/theme1.xml" Id="Re6a87c8a366a49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42edde1bbb40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3d6e758974f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5e301f86246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16c0713c04c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0505480004f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be1cc537043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545b8712849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5d7f756b1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KLEPPSETER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KLEPPSETER ANLEGG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6 631 051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1 853 191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KLEPPSETER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Hofsteinveien 166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3967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