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9f7217e8754c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0e079146c54cd5"/>
  </p:sldMasterIdLst>
  <p:sldIdLst>
    <p:sldId xmlns:r="http://schemas.openxmlformats.org/officeDocument/2006/relationships" id="256" r:id="Rb1c9153f374d429c"/>
    <p:sldId xmlns:r="http://schemas.openxmlformats.org/officeDocument/2006/relationships" id="257" r:id="R04076193e747404c"/>
    <p:sldId xmlns:r="http://schemas.openxmlformats.org/officeDocument/2006/relationships" id="258" r:id="R22f8bf4a6b0445a7"/>
    <p:sldId xmlns:r="http://schemas.openxmlformats.org/officeDocument/2006/relationships" id="259" r:id="R9d976e66ffdd4b48"/>
    <p:sldId xmlns:r="http://schemas.openxmlformats.org/officeDocument/2006/relationships" id="260" r:id="R79db9d7d9886468e"/>
    <p:sldId xmlns:r="http://schemas.openxmlformats.org/officeDocument/2006/relationships" id="261" r:id="Rf892d07f27d541cd"/>
    <p:sldId xmlns:r="http://schemas.openxmlformats.org/officeDocument/2006/relationships" id="262" r:id="R1b5e378ea05843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0e079146c54cd5" /><Relationship Type="http://schemas.openxmlformats.org/officeDocument/2006/relationships/slide" Target="/ppt/slides/slide1.xml" Id="Rb1c9153f374d429c" /><Relationship Type="http://schemas.openxmlformats.org/officeDocument/2006/relationships/slide" Target="/ppt/slides/slide2.xml" Id="R04076193e747404c" /><Relationship Type="http://schemas.openxmlformats.org/officeDocument/2006/relationships/slide" Target="/ppt/slides/slide3.xml" Id="R22f8bf4a6b0445a7" /><Relationship Type="http://schemas.openxmlformats.org/officeDocument/2006/relationships/slide" Target="/ppt/slides/slide4.xml" Id="R9d976e66ffdd4b48" /><Relationship Type="http://schemas.openxmlformats.org/officeDocument/2006/relationships/slide" Target="/ppt/slides/slide5.xml" Id="R79db9d7d9886468e" /><Relationship Type="http://schemas.openxmlformats.org/officeDocument/2006/relationships/slide" Target="/ppt/slides/slide6.xml" Id="Rf892d07f27d541cd" /><Relationship Type="http://schemas.openxmlformats.org/officeDocument/2006/relationships/slide" Target="/ppt/slides/slide7.xml" Id="R1b5e378ea05843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aa11c168264e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6ff88208254dd7" /><Relationship Type="http://schemas.openxmlformats.org/officeDocument/2006/relationships/theme" Target="/ppt/slideMasters/theme/theme1.xml" Id="Rdc871c0838f546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6ff88208254d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01d651e04644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bce3b75c3949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df6dd59a814e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eac5b4dc364e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b7f86ac0bd488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77cdbc47ce4f6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b5859e8c9940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KLEPPSETER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KLEPPSETER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KLEPPSETER ANLEGG AS ble etablert [år] og holder til i Stathelle.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KLEPPSETER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KLEPPSETER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KLEPPSETER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6 631 051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−247 606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−265 294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462 948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1 853 191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KLEPPSETER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KLEPPSETER INGE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KLEPPSETER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Hofsteinveien 166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3967 Stathelle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921 069 693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KLEPPSETER ANLEGG AS</a:t>
            </a:r>
          </a:p>
        </p:txBody>
      </p:sp>
    </p:spTree>
  </p:cSld>
  <p:clrMapOvr>
    <a:masterClrMapping xmlns:a="http://schemas.openxmlformats.org/drawingml/2006/main"/>
  </p:clrMapOvr>
</p:sld>
</file>