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6f9a41578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b2e8301654e25"/>
  </p:sldMasterIdLst>
  <p:sldIdLst>
    <p:sldId xmlns:r="http://schemas.openxmlformats.org/officeDocument/2006/relationships" id="256" r:id="Rf212d3d2901548bc"/>
    <p:sldId xmlns:r="http://schemas.openxmlformats.org/officeDocument/2006/relationships" id="257" r:id="Rc32f32532a2b4784"/>
    <p:sldId xmlns:r="http://schemas.openxmlformats.org/officeDocument/2006/relationships" id="258" r:id="R1661b3d2c3b44b4e"/>
    <p:sldId xmlns:r="http://schemas.openxmlformats.org/officeDocument/2006/relationships" id="259" r:id="R9243cad6003c4d4d"/>
    <p:sldId xmlns:r="http://schemas.openxmlformats.org/officeDocument/2006/relationships" id="260" r:id="R31fbef5e5bb3448a"/>
    <p:sldId xmlns:r="http://schemas.openxmlformats.org/officeDocument/2006/relationships" id="261" r:id="Rf5de3e1da65f4f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b2e8301654e25" /><Relationship Type="http://schemas.openxmlformats.org/officeDocument/2006/relationships/slide" Target="/ppt/slides/slide1.xml" Id="Rf212d3d2901548bc" /><Relationship Type="http://schemas.openxmlformats.org/officeDocument/2006/relationships/slide" Target="/ppt/slides/slide2.xml" Id="Rc32f32532a2b4784" /><Relationship Type="http://schemas.openxmlformats.org/officeDocument/2006/relationships/slide" Target="/ppt/slides/slide3.xml" Id="R1661b3d2c3b44b4e" /><Relationship Type="http://schemas.openxmlformats.org/officeDocument/2006/relationships/slide" Target="/ppt/slides/slide4.xml" Id="R9243cad6003c4d4d" /><Relationship Type="http://schemas.openxmlformats.org/officeDocument/2006/relationships/slide" Target="/ppt/slides/slide5.xml" Id="R31fbef5e5bb3448a" /><Relationship Type="http://schemas.openxmlformats.org/officeDocument/2006/relationships/slide" Target="/ppt/slides/slide6.xml" Id="Rf5de3e1da65f4f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f308ca25a47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152690fa44893" /><Relationship Type="http://schemas.openxmlformats.org/officeDocument/2006/relationships/theme" Target="/ppt/slideMasters/theme/theme1.xml" Id="R9e3755fcff1948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7152690fa448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022e436bc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36fd0829e45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0f036fe59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078909465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d7214dc98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6defa7b7845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Birkeland, Østre Solberg vei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1425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921 118 708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