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68256e6f0e48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e8bc63fca74a5e"/>
  </p:sldMasterIdLst>
  <p:sldIdLst>
    <p:sldId xmlns:r="http://schemas.openxmlformats.org/officeDocument/2006/relationships" id="256" r:id="R701e1caf61e14832"/>
    <p:sldId xmlns:r="http://schemas.openxmlformats.org/officeDocument/2006/relationships" id="257" r:id="Ra18c8a0cd43842e1"/>
    <p:sldId xmlns:r="http://schemas.openxmlformats.org/officeDocument/2006/relationships" id="258" r:id="Rf90057cc7b56479b"/>
    <p:sldId xmlns:r="http://schemas.openxmlformats.org/officeDocument/2006/relationships" id="259" r:id="R90c3aa359baa4503"/>
    <p:sldId xmlns:r="http://schemas.openxmlformats.org/officeDocument/2006/relationships" id="260" r:id="Rb9bad4fa062e4231"/>
    <p:sldId xmlns:r="http://schemas.openxmlformats.org/officeDocument/2006/relationships" id="261" r:id="Rbe4cad1fc2f04200"/>
    <p:sldId xmlns:r="http://schemas.openxmlformats.org/officeDocument/2006/relationships" id="262" r:id="R4aaa39a0597040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e8bc63fca74a5e" /><Relationship Type="http://schemas.openxmlformats.org/officeDocument/2006/relationships/slide" Target="/ppt/slides/slide1.xml" Id="R701e1caf61e14832" /><Relationship Type="http://schemas.openxmlformats.org/officeDocument/2006/relationships/slide" Target="/ppt/slides/slide2.xml" Id="Ra18c8a0cd43842e1" /><Relationship Type="http://schemas.openxmlformats.org/officeDocument/2006/relationships/slide" Target="/ppt/slides/slide3.xml" Id="Rf90057cc7b56479b" /><Relationship Type="http://schemas.openxmlformats.org/officeDocument/2006/relationships/slide" Target="/ppt/slides/slide4.xml" Id="R90c3aa359baa4503" /><Relationship Type="http://schemas.openxmlformats.org/officeDocument/2006/relationships/slide" Target="/ppt/slides/slide5.xml" Id="Rb9bad4fa062e4231" /><Relationship Type="http://schemas.openxmlformats.org/officeDocument/2006/relationships/slide" Target="/ppt/slides/slide6.xml" Id="Rbe4cad1fc2f04200" /><Relationship Type="http://schemas.openxmlformats.org/officeDocument/2006/relationships/slide" Target="/ppt/slides/slide7.xml" Id="R4aaa39a0597040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6ab611cddd4b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4ee1b7b1fc48b4" /><Relationship Type="http://schemas.openxmlformats.org/officeDocument/2006/relationships/theme" Target="/ppt/slideMasters/theme/theme1.xml" Id="Refbdfcf492bb42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4ee1b7b1fc48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30dec7e5c24a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248c2cfd604c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dc03f7aa8544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1d3c63ba3143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48b44faafb4e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7e898652dd48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a863bcb0db43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BERGVIK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BERGVIK NORWAY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3 959 951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3 921 661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3 085 886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3 001 342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30 503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BERGVIK GROUP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Business Sweden, Arbins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921 174 608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