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669d462bc4a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29b1a429114edf"/>
  </p:sldMasterIdLst>
  <p:sldIdLst>
    <p:sldId xmlns:r="http://schemas.openxmlformats.org/officeDocument/2006/relationships" id="256" r:id="R80635d444fe049e3"/>
    <p:sldId xmlns:r="http://schemas.openxmlformats.org/officeDocument/2006/relationships" id="257" r:id="Rdf4bc4f475ec4ff1"/>
    <p:sldId xmlns:r="http://schemas.openxmlformats.org/officeDocument/2006/relationships" id="258" r:id="R9f54e44d07574815"/>
    <p:sldId xmlns:r="http://schemas.openxmlformats.org/officeDocument/2006/relationships" id="259" r:id="R986cbd0cadf94d28"/>
    <p:sldId xmlns:r="http://schemas.openxmlformats.org/officeDocument/2006/relationships" id="260" r:id="R2293302b844d4ee2"/>
    <p:sldId xmlns:r="http://schemas.openxmlformats.org/officeDocument/2006/relationships" id="261" r:id="Ra6092d3faae947d6"/>
    <p:sldId xmlns:r="http://schemas.openxmlformats.org/officeDocument/2006/relationships" id="262" r:id="Rd56268c47e4847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9b1a429114edf" /><Relationship Type="http://schemas.openxmlformats.org/officeDocument/2006/relationships/slide" Target="/ppt/slides/slide1.xml" Id="R80635d444fe049e3" /><Relationship Type="http://schemas.openxmlformats.org/officeDocument/2006/relationships/slide" Target="/ppt/slides/slide2.xml" Id="Rdf4bc4f475ec4ff1" /><Relationship Type="http://schemas.openxmlformats.org/officeDocument/2006/relationships/slide" Target="/ppt/slides/slide3.xml" Id="R9f54e44d07574815" /><Relationship Type="http://schemas.openxmlformats.org/officeDocument/2006/relationships/slide" Target="/ppt/slides/slide4.xml" Id="R986cbd0cadf94d28" /><Relationship Type="http://schemas.openxmlformats.org/officeDocument/2006/relationships/slide" Target="/ppt/slides/slide5.xml" Id="R2293302b844d4ee2" /><Relationship Type="http://schemas.openxmlformats.org/officeDocument/2006/relationships/slide" Target="/ppt/slides/slide6.xml" Id="Ra6092d3faae947d6" /><Relationship Type="http://schemas.openxmlformats.org/officeDocument/2006/relationships/slide" Target="/ppt/slides/slide7.xml" Id="Rd56268c47e4847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17ef5d84b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9fac3ff8546c7" /><Relationship Type="http://schemas.openxmlformats.org/officeDocument/2006/relationships/theme" Target="/ppt/slideMasters/theme/theme1.xml" Id="R439b6c18e6fa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e9fac3ff85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e7eb3757e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3c583b49b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7c5483fb3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85602da62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036a2a459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0ca20a06346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80f75e498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GENIE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AKREI KOVAN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Drakeåsveien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