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3dd2fe436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4733cf6e94412"/>
  </p:sldMasterIdLst>
  <p:sldIdLst>
    <p:sldId xmlns:r="http://schemas.openxmlformats.org/officeDocument/2006/relationships" id="256" r:id="R33e0e5aa0df044d2"/>
    <p:sldId xmlns:r="http://schemas.openxmlformats.org/officeDocument/2006/relationships" id="257" r:id="Rbce8571b47224232"/>
    <p:sldId xmlns:r="http://schemas.openxmlformats.org/officeDocument/2006/relationships" id="258" r:id="R0534f7c0655a4c05"/>
    <p:sldId xmlns:r="http://schemas.openxmlformats.org/officeDocument/2006/relationships" id="259" r:id="R55555eb019284dba"/>
    <p:sldId xmlns:r="http://schemas.openxmlformats.org/officeDocument/2006/relationships" id="260" r:id="R47c8aad7a8684c92"/>
    <p:sldId xmlns:r="http://schemas.openxmlformats.org/officeDocument/2006/relationships" id="261" r:id="R975c76cc08ec4b1c"/>
    <p:sldId xmlns:r="http://schemas.openxmlformats.org/officeDocument/2006/relationships" id="262" r:id="R3ed75b66d108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4733cf6e94412" /><Relationship Type="http://schemas.openxmlformats.org/officeDocument/2006/relationships/slide" Target="/ppt/slides/slide1.xml" Id="R33e0e5aa0df044d2" /><Relationship Type="http://schemas.openxmlformats.org/officeDocument/2006/relationships/slide" Target="/ppt/slides/slide2.xml" Id="Rbce8571b47224232" /><Relationship Type="http://schemas.openxmlformats.org/officeDocument/2006/relationships/slide" Target="/ppt/slides/slide3.xml" Id="R0534f7c0655a4c05" /><Relationship Type="http://schemas.openxmlformats.org/officeDocument/2006/relationships/slide" Target="/ppt/slides/slide4.xml" Id="R55555eb019284dba" /><Relationship Type="http://schemas.openxmlformats.org/officeDocument/2006/relationships/slide" Target="/ppt/slides/slide5.xml" Id="R47c8aad7a8684c92" /><Relationship Type="http://schemas.openxmlformats.org/officeDocument/2006/relationships/slide" Target="/ppt/slides/slide6.xml" Id="R975c76cc08ec4b1c" /><Relationship Type="http://schemas.openxmlformats.org/officeDocument/2006/relationships/slide" Target="/ppt/slides/slide7.xml" Id="R3ed75b66d108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1dbf39c374d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aa14a8a9c4cb1" /><Relationship Type="http://schemas.openxmlformats.org/officeDocument/2006/relationships/theme" Target="/ppt/slideMasters/theme/theme1.xml" Id="Rbb8ca354cf53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aa14a8a9c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c9fc695dd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56f2981ec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6a8cbfcbe45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c8a7a4d26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30666baa4f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9ae22ca9942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68e82d743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