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443f93ec0549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3450623bde4104"/>
  </p:sldMasterIdLst>
  <p:sldIdLst>
    <p:sldId xmlns:r="http://schemas.openxmlformats.org/officeDocument/2006/relationships" id="256" r:id="R843fe7330c11476f"/>
    <p:sldId xmlns:r="http://schemas.openxmlformats.org/officeDocument/2006/relationships" id="257" r:id="Rc3eb00b32461422b"/>
    <p:sldId xmlns:r="http://schemas.openxmlformats.org/officeDocument/2006/relationships" id="258" r:id="Ra81c2937acb540f6"/>
    <p:sldId xmlns:r="http://schemas.openxmlformats.org/officeDocument/2006/relationships" id="259" r:id="R2491dad641fa434b"/>
    <p:sldId xmlns:r="http://schemas.openxmlformats.org/officeDocument/2006/relationships" id="260" r:id="R55c24b15e38f4b76"/>
    <p:sldId xmlns:r="http://schemas.openxmlformats.org/officeDocument/2006/relationships" id="261" r:id="R0cf8f777430c466f"/>
    <p:sldId xmlns:r="http://schemas.openxmlformats.org/officeDocument/2006/relationships" id="262" r:id="Raa81fd090b8c46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3450623bde4104" /><Relationship Type="http://schemas.openxmlformats.org/officeDocument/2006/relationships/slide" Target="/ppt/slides/slide1.xml" Id="R843fe7330c11476f" /><Relationship Type="http://schemas.openxmlformats.org/officeDocument/2006/relationships/slide" Target="/ppt/slides/slide2.xml" Id="Rc3eb00b32461422b" /><Relationship Type="http://schemas.openxmlformats.org/officeDocument/2006/relationships/slide" Target="/ppt/slides/slide3.xml" Id="Ra81c2937acb540f6" /><Relationship Type="http://schemas.openxmlformats.org/officeDocument/2006/relationships/slide" Target="/ppt/slides/slide4.xml" Id="R2491dad641fa434b" /><Relationship Type="http://schemas.openxmlformats.org/officeDocument/2006/relationships/slide" Target="/ppt/slides/slide5.xml" Id="R55c24b15e38f4b76" /><Relationship Type="http://schemas.openxmlformats.org/officeDocument/2006/relationships/slide" Target="/ppt/slides/slide6.xml" Id="R0cf8f777430c466f" /><Relationship Type="http://schemas.openxmlformats.org/officeDocument/2006/relationships/slide" Target="/ppt/slides/slide7.xml" Id="Raa81fd090b8c46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cf0201e63547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fe611395b4236" /><Relationship Type="http://schemas.openxmlformats.org/officeDocument/2006/relationships/theme" Target="/ppt/slideMasters/theme/theme1.xml" Id="R0e79dcfd4ab345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bfe611395b42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8fb20cf9c447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533a60f4143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1196dee4a845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bd2628dc442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f4c607e6cd4d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13759862c948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9d6cc3af6642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GUNNAR KVALHEIM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GUNNAR KVALHEIM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25 475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KVALHEIM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Middelthuns gate 17C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921 295 839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