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63391e6f52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bad0a6e62f4a26"/>
  </p:sldMasterIdLst>
  <p:sldIdLst>
    <p:sldId xmlns:r="http://schemas.openxmlformats.org/officeDocument/2006/relationships" id="256" r:id="R1960762610b84b24"/>
    <p:sldId xmlns:r="http://schemas.openxmlformats.org/officeDocument/2006/relationships" id="257" r:id="Rf96c1543a3ef4982"/>
    <p:sldId xmlns:r="http://schemas.openxmlformats.org/officeDocument/2006/relationships" id="258" r:id="R77686aedb0324994"/>
    <p:sldId xmlns:r="http://schemas.openxmlformats.org/officeDocument/2006/relationships" id="259" r:id="R06af9eee3d6d4777"/>
    <p:sldId xmlns:r="http://schemas.openxmlformats.org/officeDocument/2006/relationships" id="260" r:id="R42ba03e440c4445d"/>
    <p:sldId xmlns:r="http://schemas.openxmlformats.org/officeDocument/2006/relationships" id="261" r:id="R7d92308c1e54477e"/>
    <p:sldId xmlns:r="http://schemas.openxmlformats.org/officeDocument/2006/relationships" id="262" r:id="R9bfd96e4f9144d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ad0a6e62f4a26" /><Relationship Type="http://schemas.openxmlformats.org/officeDocument/2006/relationships/slide" Target="/ppt/slides/slide1.xml" Id="R1960762610b84b24" /><Relationship Type="http://schemas.openxmlformats.org/officeDocument/2006/relationships/slide" Target="/ppt/slides/slide2.xml" Id="Rf96c1543a3ef4982" /><Relationship Type="http://schemas.openxmlformats.org/officeDocument/2006/relationships/slide" Target="/ppt/slides/slide3.xml" Id="R77686aedb0324994" /><Relationship Type="http://schemas.openxmlformats.org/officeDocument/2006/relationships/slide" Target="/ppt/slides/slide4.xml" Id="R06af9eee3d6d4777" /><Relationship Type="http://schemas.openxmlformats.org/officeDocument/2006/relationships/slide" Target="/ppt/slides/slide5.xml" Id="R42ba03e440c4445d" /><Relationship Type="http://schemas.openxmlformats.org/officeDocument/2006/relationships/slide" Target="/ppt/slides/slide6.xml" Id="R7d92308c1e54477e" /><Relationship Type="http://schemas.openxmlformats.org/officeDocument/2006/relationships/slide" Target="/ppt/slides/slide7.xml" Id="R9bfd96e4f9144d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debaa1778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eec7ea33e4806" /><Relationship Type="http://schemas.openxmlformats.org/officeDocument/2006/relationships/theme" Target="/ppt/slideMasters/theme/theme1.xml" Id="R9c17761e7405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eec7ea33e48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a7f71da4d4e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0531a167346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927854d794e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fcfe8f09045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7aa47b31a4a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ad0a4274b45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86ace4079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 PROSJEKT AS ble etablert [år] og holder til i Eidsvåg I Romsdal.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57 051 874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1 513 429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1 478 728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10 281 649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OVE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HÅKON ANGVIK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VEBJØRN ANGVIK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Hammervollhagen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6460 Eidsvåg I Romsdal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